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8" r:id="rId9"/>
    <p:sldId id="261" r:id="rId10"/>
    <p:sldId id="264" r:id="rId1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E1"/>
    <a:srgbClr val="647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46" autoAdjust="0"/>
    <p:restoredTop sz="94660"/>
  </p:normalViewPr>
  <p:slideViewPr>
    <p:cSldViewPr snapToGrid="0">
      <p:cViewPr varScale="1">
        <p:scale>
          <a:sx n="227" d="100"/>
          <a:sy n="227" d="100"/>
        </p:scale>
        <p:origin x="4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E40FF-D33A-429F-85D6-2D66293671C7}" type="doc">
      <dgm:prSet loTypeId="urn:microsoft.com/office/officeart/2005/8/layout/target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3B949EC-9183-46A4-99AA-FFE8B5A097DC}">
      <dgm:prSet phldrT="[Texto]" custT="1"/>
      <dgm:spPr/>
      <dgm:t>
        <a:bodyPr/>
        <a:lstStyle/>
        <a:p>
          <a:r>
            <a:rPr lang="pt-PT" sz="3600" dirty="0"/>
            <a:t>DID IV</a:t>
          </a:r>
        </a:p>
      </dgm:t>
    </dgm:pt>
    <dgm:pt modelId="{9EF9C042-7DAD-45E6-AB57-DA6DDF14B494}" type="parTrans" cxnId="{C0B72B8B-2FC4-4D93-A7A6-E67F62980279}">
      <dgm:prSet/>
      <dgm:spPr/>
      <dgm:t>
        <a:bodyPr/>
        <a:lstStyle/>
        <a:p>
          <a:endParaRPr lang="pt-PT"/>
        </a:p>
      </dgm:t>
    </dgm:pt>
    <dgm:pt modelId="{4430785D-2055-4081-9237-7B3891868556}" type="sibTrans" cxnId="{C0B72B8B-2FC4-4D93-A7A6-E67F62980279}">
      <dgm:prSet/>
      <dgm:spPr/>
      <dgm:t>
        <a:bodyPr/>
        <a:lstStyle/>
        <a:p>
          <a:endParaRPr lang="pt-PT"/>
        </a:p>
      </dgm:t>
    </dgm:pt>
    <dgm:pt modelId="{CD06185B-FC39-4F4A-AAE8-3234B24FC193}">
      <dgm:prSet phldrT="[Texto]" custT="1"/>
      <dgm:spPr/>
      <dgm:t>
        <a:bodyPr/>
        <a:lstStyle/>
        <a:p>
          <a:r>
            <a:rPr lang="pt-PT" sz="1400" dirty="0"/>
            <a:t>Formação a distância e elearning (plataformas de aprendizagem e ferramentas da web 2.0)</a:t>
          </a:r>
        </a:p>
      </dgm:t>
    </dgm:pt>
    <dgm:pt modelId="{EEE7F3FD-B7DA-4BB9-87CE-E55C99CE9156}" type="parTrans" cxnId="{93A1541C-B509-4E6E-AA4C-1A7BAF9F0B54}">
      <dgm:prSet/>
      <dgm:spPr/>
      <dgm:t>
        <a:bodyPr/>
        <a:lstStyle/>
        <a:p>
          <a:endParaRPr lang="pt-PT"/>
        </a:p>
      </dgm:t>
    </dgm:pt>
    <dgm:pt modelId="{F6232A07-C0D6-402D-942A-F4E53CF0D489}" type="sibTrans" cxnId="{93A1541C-B509-4E6E-AA4C-1A7BAF9F0B54}">
      <dgm:prSet/>
      <dgm:spPr/>
      <dgm:t>
        <a:bodyPr/>
        <a:lstStyle/>
        <a:p>
          <a:endParaRPr lang="pt-PT"/>
        </a:p>
      </dgm:t>
    </dgm:pt>
    <dgm:pt modelId="{21E41BDF-231D-4258-A3D1-917DDF12CEC6}">
      <dgm:prSet phldrT="[Texto]" custT="1"/>
      <dgm:spPr/>
      <dgm:t>
        <a:bodyPr/>
        <a:lstStyle/>
        <a:p>
          <a:r>
            <a:rPr lang="pt-PT" sz="5400" b="1" cap="none" spc="0" dirty="0">
              <a:ln>
                <a:prstDash val="solid"/>
              </a:ln>
              <a:solidFill>
                <a:schemeClr val="accent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rPr>
            <a:t>DID II</a:t>
          </a:r>
        </a:p>
      </dgm:t>
    </dgm:pt>
    <dgm:pt modelId="{C09B4734-7219-4EA2-A3B9-B95D997CDBFE}" type="parTrans" cxnId="{CC0B2BD5-8F80-4C89-8936-CB1421B43BF0}">
      <dgm:prSet/>
      <dgm:spPr/>
      <dgm:t>
        <a:bodyPr/>
        <a:lstStyle/>
        <a:p>
          <a:endParaRPr lang="pt-PT"/>
        </a:p>
      </dgm:t>
    </dgm:pt>
    <dgm:pt modelId="{51A870AC-FEB6-4948-A8ED-B960ADD94CBB}" type="sibTrans" cxnId="{CC0B2BD5-8F80-4C89-8936-CB1421B43BF0}">
      <dgm:prSet/>
      <dgm:spPr/>
      <dgm:t>
        <a:bodyPr/>
        <a:lstStyle/>
        <a:p>
          <a:endParaRPr lang="pt-PT"/>
        </a:p>
      </dgm:t>
    </dgm:pt>
    <dgm:pt modelId="{D3272743-E12E-4B80-9ED4-DB6031A8177A}">
      <dgm:prSet phldrT="[Texto]" custT="1"/>
      <dgm:spPr/>
      <dgm:t>
        <a:bodyPr/>
        <a:lstStyle/>
        <a:p>
          <a:pPr algn="just"/>
          <a:r>
            <a:rPr lang="pt-PT" sz="1300" b="1" dirty="0">
              <a:solidFill>
                <a:schemeClr val="accent1">
                  <a:lumMod val="75000"/>
                </a:schemeClr>
              </a:solidFill>
            </a:rPr>
            <a:t>Questões fundamentais do currículo de Informática e da prática letiva do professor</a:t>
          </a:r>
        </a:p>
      </dgm:t>
    </dgm:pt>
    <dgm:pt modelId="{E9AAB123-CBE0-4D79-8E84-C162B69D24DD}" type="parTrans" cxnId="{FA097C79-769C-4B28-ACE5-1766D2F9A85D}">
      <dgm:prSet/>
      <dgm:spPr/>
      <dgm:t>
        <a:bodyPr/>
        <a:lstStyle/>
        <a:p>
          <a:endParaRPr lang="pt-PT"/>
        </a:p>
      </dgm:t>
    </dgm:pt>
    <dgm:pt modelId="{5D0070AD-621F-4068-9C4E-B7FC42E9CC89}" type="sibTrans" cxnId="{FA097C79-769C-4B28-ACE5-1766D2F9A85D}">
      <dgm:prSet/>
      <dgm:spPr/>
      <dgm:t>
        <a:bodyPr/>
        <a:lstStyle/>
        <a:p>
          <a:endParaRPr lang="pt-PT"/>
        </a:p>
      </dgm:t>
    </dgm:pt>
    <dgm:pt modelId="{CDFFD846-C03A-4D47-B3E8-38ABAB5B7EAE}">
      <dgm:prSet phldrT="[Texto]" custT="1"/>
      <dgm:spPr/>
      <dgm:t>
        <a:bodyPr/>
        <a:lstStyle/>
        <a:p>
          <a:r>
            <a:rPr lang="pt-PT" sz="3600" dirty="0">
              <a:solidFill>
                <a:schemeClr val="bg1">
                  <a:lumMod val="50000"/>
                </a:schemeClr>
              </a:solidFill>
            </a:rPr>
            <a:t>DID I</a:t>
          </a:r>
        </a:p>
      </dgm:t>
    </dgm:pt>
    <dgm:pt modelId="{6A37FC83-F5DD-45D0-AF6B-B9F359D43337}" type="parTrans" cxnId="{940FBD4B-BE0E-43B2-BA39-D0EC01C67638}">
      <dgm:prSet/>
      <dgm:spPr/>
      <dgm:t>
        <a:bodyPr/>
        <a:lstStyle/>
        <a:p>
          <a:endParaRPr lang="pt-PT"/>
        </a:p>
      </dgm:t>
    </dgm:pt>
    <dgm:pt modelId="{18C7887C-843D-4BC2-B217-4091AFA09AF9}" type="sibTrans" cxnId="{940FBD4B-BE0E-43B2-BA39-D0EC01C67638}">
      <dgm:prSet/>
      <dgm:spPr/>
      <dgm:t>
        <a:bodyPr/>
        <a:lstStyle/>
        <a:p>
          <a:endParaRPr lang="pt-PT"/>
        </a:p>
      </dgm:t>
    </dgm:pt>
    <dgm:pt modelId="{901EF5C1-A1EC-457D-8BF8-F1E32D0DAAFE}">
      <dgm:prSet phldrT="[Texto]" custT="1"/>
      <dgm:spPr/>
      <dgm:t>
        <a:bodyPr/>
        <a:lstStyle/>
        <a:p>
          <a:r>
            <a:rPr lang="pt-PT" sz="1400" dirty="0"/>
            <a:t>Especificidade do ensino e aprendizagem da Informática e das TIC</a:t>
          </a:r>
        </a:p>
      </dgm:t>
    </dgm:pt>
    <dgm:pt modelId="{D62C6BB7-2F62-4F1C-A159-636B0DA2DD52}" type="parTrans" cxnId="{12EFDB50-DBE9-42F1-8620-3F567BFF9711}">
      <dgm:prSet/>
      <dgm:spPr/>
      <dgm:t>
        <a:bodyPr/>
        <a:lstStyle/>
        <a:p>
          <a:endParaRPr lang="pt-PT"/>
        </a:p>
      </dgm:t>
    </dgm:pt>
    <dgm:pt modelId="{3DF80599-0CE2-461D-8D9B-B39F51714A97}" type="sibTrans" cxnId="{12EFDB50-DBE9-42F1-8620-3F567BFF9711}">
      <dgm:prSet/>
      <dgm:spPr/>
      <dgm:t>
        <a:bodyPr/>
        <a:lstStyle/>
        <a:p>
          <a:endParaRPr lang="pt-PT"/>
        </a:p>
      </dgm:t>
    </dgm:pt>
    <dgm:pt modelId="{6E49C52D-6226-4481-94DE-90116E68BA20}">
      <dgm:prSet phldrT="[Texto]" custT="1"/>
      <dgm:spPr/>
      <dgm:t>
        <a:bodyPr/>
        <a:lstStyle/>
        <a:p>
          <a:r>
            <a:rPr lang="pt-PT" sz="3600" dirty="0"/>
            <a:t>DID V</a:t>
          </a:r>
        </a:p>
      </dgm:t>
    </dgm:pt>
    <dgm:pt modelId="{C199EA7C-089E-4E0C-86A4-B478E3AB65D5}" type="parTrans" cxnId="{12024702-DF17-4EFB-8E07-CD932BAABAAA}">
      <dgm:prSet/>
      <dgm:spPr/>
      <dgm:t>
        <a:bodyPr/>
        <a:lstStyle/>
        <a:p>
          <a:endParaRPr lang="pt-PT"/>
        </a:p>
      </dgm:t>
    </dgm:pt>
    <dgm:pt modelId="{5314C948-3D7E-41C3-9AF5-A37AF59852D9}" type="sibTrans" cxnId="{12024702-DF17-4EFB-8E07-CD932BAABAAA}">
      <dgm:prSet/>
      <dgm:spPr/>
      <dgm:t>
        <a:bodyPr/>
        <a:lstStyle/>
        <a:p>
          <a:endParaRPr lang="pt-PT"/>
        </a:p>
      </dgm:t>
    </dgm:pt>
    <dgm:pt modelId="{5E229784-5711-4C41-8D4C-D1022002967C}">
      <dgm:prSet phldrT="[Texto]" custT="1"/>
      <dgm:spPr/>
      <dgm:t>
        <a:bodyPr/>
        <a:lstStyle/>
        <a:p>
          <a:r>
            <a:rPr lang="pt-PT" sz="1400" dirty="0"/>
            <a:t> Análise das possibilidades e papéis do professor de Informática na escola/agrupamento</a:t>
          </a:r>
        </a:p>
      </dgm:t>
    </dgm:pt>
    <dgm:pt modelId="{67AB0EBE-E42C-4CAC-B9B1-8FBB25EA5E78}" type="parTrans" cxnId="{CECE71A7-44F1-4F1F-94A5-E624E69BA82E}">
      <dgm:prSet/>
      <dgm:spPr/>
      <dgm:t>
        <a:bodyPr/>
        <a:lstStyle/>
        <a:p>
          <a:endParaRPr lang="pt-PT"/>
        </a:p>
      </dgm:t>
    </dgm:pt>
    <dgm:pt modelId="{C663AD8D-E014-4B9B-8175-EE8ECA8EFEF1}" type="sibTrans" cxnId="{CECE71A7-44F1-4F1F-94A5-E624E69BA82E}">
      <dgm:prSet/>
      <dgm:spPr/>
      <dgm:t>
        <a:bodyPr/>
        <a:lstStyle/>
        <a:p>
          <a:endParaRPr lang="pt-PT"/>
        </a:p>
      </dgm:t>
    </dgm:pt>
    <dgm:pt modelId="{5D2F6306-810E-4720-9A54-C7B369DCCA21}">
      <dgm:prSet phldrT="[Texto]"/>
      <dgm:spPr/>
      <dgm:t>
        <a:bodyPr/>
        <a:lstStyle/>
        <a:p>
          <a:r>
            <a:rPr lang="pt-PT" dirty="0">
              <a:solidFill>
                <a:schemeClr val="bg1">
                  <a:lumMod val="50000"/>
                </a:schemeClr>
              </a:solidFill>
            </a:rPr>
            <a:t>DID III</a:t>
          </a:r>
        </a:p>
      </dgm:t>
    </dgm:pt>
    <dgm:pt modelId="{D2002C2E-AB03-4D0B-976E-599117E5A0E5}" type="parTrans" cxnId="{0FF6ACA7-4289-4EC5-A8B0-A3CB7A2A70CE}">
      <dgm:prSet/>
      <dgm:spPr/>
      <dgm:t>
        <a:bodyPr/>
        <a:lstStyle/>
        <a:p>
          <a:endParaRPr lang="pt-PT"/>
        </a:p>
      </dgm:t>
    </dgm:pt>
    <dgm:pt modelId="{56303336-D013-478D-B35E-70E4FEB8DEB1}" type="sibTrans" cxnId="{0FF6ACA7-4289-4EC5-A8B0-A3CB7A2A70CE}">
      <dgm:prSet/>
      <dgm:spPr/>
      <dgm:t>
        <a:bodyPr/>
        <a:lstStyle/>
        <a:p>
          <a:endParaRPr lang="pt-PT"/>
        </a:p>
      </dgm:t>
    </dgm:pt>
    <dgm:pt modelId="{7F028B00-D01A-4E21-891F-B5347850B3F2}" type="pres">
      <dgm:prSet presAssocID="{B91E40FF-D33A-429F-85D6-2D66293671C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7FAFF6A-57AE-42DE-84B5-0BF3C2287281}" type="pres">
      <dgm:prSet presAssocID="{6E49C52D-6226-4481-94DE-90116E68BA20}" presName="circle1" presStyleLbl="node1" presStyleIdx="0" presStyleCnt="5" custLinFactNeighborX="436" custLinFactNeighborY="-1744"/>
      <dgm:spPr/>
    </dgm:pt>
    <dgm:pt modelId="{0DB1060C-A799-4754-8421-73E5A75BF858}" type="pres">
      <dgm:prSet presAssocID="{6E49C52D-6226-4481-94DE-90116E68BA20}" presName="space" presStyleCnt="0"/>
      <dgm:spPr/>
    </dgm:pt>
    <dgm:pt modelId="{A83DC41F-2B36-4D76-869E-D91AD14454F8}" type="pres">
      <dgm:prSet presAssocID="{6E49C52D-6226-4481-94DE-90116E68BA20}" presName="rect1" presStyleLbl="alignAcc1" presStyleIdx="0" presStyleCnt="5" custScaleY="100000" custLinFactNeighborY="-1548"/>
      <dgm:spPr/>
    </dgm:pt>
    <dgm:pt modelId="{41B5E7AF-2FB3-4D96-8D92-AE5F06270C22}" type="pres">
      <dgm:prSet presAssocID="{03B949EC-9183-46A4-99AA-FFE8B5A097DC}" presName="vertSpace2" presStyleLbl="node1" presStyleIdx="0" presStyleCnt="5"/>
      <dgm:spPr/>
    </dgm:pt>
    <dgm:pt modelId="{661E9259-CE98-4003-B8E6-31E47D24330C}" type="pres">
      <dgm:prSet presAssocID="{03B949EC-9183-46A4-99AA-FFE8B5A097DC}" presName="circle2" presStyleLbl="node1" presStyleIdx="1" presStyleCnt="5"/>
      <dgm:spPr/>
    </dgm:pt>
    <dgm:pt modelId="{67CB9973-9F10-42C4-8138-7EE5219ADDFE}" type="pres">
      <dgm:prSet presAssocID="{03B949EC-9183-46A4-99AA-FFE8B5A097DC}" presName="rect2" presStyleLbl="alignAcc1" presStyleIdx="1" presStyleCnt="5"/>
      <dgm:spPr/>
    </dgm:pt>
    <dgm:pt modelId="{3BFB8CDC-541A-475F-8FC9-8C327648B5B4}" type="pres">
      <dgm:prSet presAssocID="{5D2F6306-810E-4720-9A54-C7B369DCCA21}" presName="vertSpace3" presStyleLbl="node1" presStyleIdx="1" presStyleCnt="5"/>
      <dgm:spPr/>
    </dgm:pt>
    <dgm:pt modelId="{231F8E2D-D90B-4C72-8E39-53197EA2A38D}" type="pres">
      <dgm:prSet presAssocID="{5D2F6306-810E-4720-9A54-C7B369DCCA21}" presName="circle3" presStyleLbl="node1" presStyleIdx="2" presStyleCnt="5"/>
      <dgm:spPr/>
    </dgm:pt>
    <dgm:pt modelId="{830A177C-22FD-49C3-8D68-BDA5568D78EB}" type="pres">
      <dgm:prSet presAssocID="{5D2F6306-810E-4720-9A54-C7B369DCCA21}" presName="rect3" presStyleLbl="alignAcc1" presStyleIdx="2" presStyleCnt="5"/>
      <dgm:spPr/>
    </dgm:pt>
    <dgm:pt modelId="{AEBF3740-08B5-461F-9792-1F8B7FC78760}" type="pres">
      <dgm:prSet presAssocID="{21E41BDF-231D-4258-A3D1-917DDF12CEC6}" presName="vertSpace4" presStyleLbl="node1" presStyleIdx="2" presStyleCnt="5"/>
      <dgm:spPr/>
    </dgm:pt>
    <dgm:pt modelId="{7E558ED4-9262-47B4-97B9-A9448E607160}" type="pres">
      <dgm:prSet presAssocID="{21E41BDF-231D-4258-A3D1-917DDF12CEC6}" presName="circle4" presStyleLbl="node1" presStyleIdx="3" presStyleCnt="5"/>
      <dgm:spPr/>
    </dgm:pt>
    <dgm:pt modelId="{852C12FB-ABD4-4D3F-BFA3-3271D3F539EA}" type="pres">
      <dgm:prSet presAssocID="{21E41BDF-231D-4258-A3D1-917DDF12CEC6}" presName="rect4" presStyleLbl="alignAcc1" presStyleIdx="3" presStyleCnt="5"/>
      <dgm:spPr/>
    </dgm:pt>
    <dgm:pt modelId="{54A10128-8BBA-48DA-AB1F-4C2CBC20BEA8}" type="pres">
      <dgm:prSet presAssocID="{CDFFD846-C03A-4D47-B3E8-38ABAB5B7EAE}" presName="vertSpace5" presStyleLbl="node1" presStyleIdx="3" presStyleCnt="5"/>
      <dgm:spPr/>
    </dgm:pt>
    <dgm:pt modelId="{A0345A4B-F041-4BDA-B4E0-7C2580D73910}" type="pres">
      <dgm:prSet presAssocID="{CDFFD846-C03A-4D47-B3E8-38ABAB5B7EAE}" presName="circle5" presStyleLbl="node1" presStyleIdx="4" presStyleCnt="5"/>
      <dgm:spPr/>
    </dgm:pt>
    <dgm:pt modelId="{F17AC2F0-E04F-41E3-81ED-F6CE3E7A4A28}" type="pres">
      <dgm:prSet presAssocID="{CDFFD846-C03A-4D47-B3E8-38ABAB5B7EAE}" presName="rect5" presStyleLbl="alignAcc1" presStyleIdx="4" presStyleCnt="5"/>
      <dgm:spPr/>
    </dgm:pt>
    <dgm:pt modelId="{35AD489D-A5C6-43BE-9316-B5DAD0DAE247}" type="pres">
      <dgm:prSet presAssocID="{6E49C52D-6226-4481-94DE-90116E68BA20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AEE638C1-1C28-4ADA-95C0-70C8FC3A2150}" type="pres">
      <dgm:prSet presAssocID="{6E49C52D-6226-4481-94DE-90116E68BA20}" presName="rect1ChTx" presStyleLbl="alignAcc1" presStyleIdx="4" presStyleCnt="5">
        <dgm:presLayoutVars>
          <dgm:bulletEnabled val="1"/>
        </dgm:presLayoutVars>
      </dgm:prSet>
      <dgm:spPr/>
    </dgm:pt>
    <dgm:pt modelId="{71059516-E8F0-4832-8F45-2EAFA775B6E2}" type="pres">
      <dgm:prSet presAssocID="{03B949EC-9183-46A4-99AA-FFE8B5A097DC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CB9D8D28-0BC8-4693-84CC-CDE1325A4B85}" type="pres">
      <dgm:prSet presAssocID="{03B949EC-9183-46A4-99AA-FFE8B5A097DC}" presName="rect2ChTx" presStyleLbl="alignAcc1" presStyleIdx="4" presStyleCnt="5">
        <dgm:presLayoutVars>
          <dgm:bulletEnabled val="1"/>
        </dgm:presLayoutVars>
      </dgm:prSet>
      <dgm:spPr/>
    </dgm:pt>
    <dgm:pt modelId="{B0EA998B-07A1-4AD3-894F-7F07D821E7F2}" type="pres">
      <dgm:prSet presAssocID="{5D2F6306-810E-4720-9A54-C7B369DCCA21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B26DD06A-70EE-48C9-8681-81479F01121A}" type="pres">
      <dgm:prSet presAssocID="{5D2F6306-810E-4720-9A54-C7B369DCCA21}" presName="rect3ChTx" presStyleLbl="alignAcc1" presStyleIdx="4" presStyleCnt="5">
        <dgm:presLayoutVars>
          <dgm:bulletEnabled val="1"/>
        </dgm:presLayoutVars>
      </dgm:prSet>
      <dgm:spPr/>
    </dgm:pt>
    <dgm:pt modelId="{1D1BCA8E-DD38-49BD-888A-E8B4DD793DAF}" type="pres">
      <dgm:prSet presAssocID="{21E41BDF-231D-4258-A3D1-917DDF12CEC6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E42CF4A2-0012-413A-81CF-61E45596EF12}" type="pres">
      <dgm:prSet presAssocID="{21E41BDF-231D-4258-A3D1-917DDF12CEC6}" presName="rect4ChTx" presStyleLbl="alignAcc1" presStyleIdx="4" presStyleCnt="5">
        <dgm:presLayoutVars>
          <dgm:bulletEnabled val="1"/>
        </dgm:presLayoutVars>
      </dgm:prSet>
      <dgm:spPr/>
    </dgm:pt>
    <dgm:pt modelId="{F462625F-F4A4-47E9-9A49-EC0E22E1AA82}" type="pres">
      <dgm:prSet presAssocID="{CDFFD846-C03A-4D47-B3E8-38ABAB5B7EAE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17BA9993-84D8-40EC-B621-787B997890CB}" type="pres">
      <dgm:prSet presAssocID="{CDFFD846-C03A-4D47-B3E8-38ABAB5B7EAE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12024702-DF17-4EFB-8E07-CD932BAABAAA}" srcId="{B91E40FF-D33A-429F-85D6-2D66293671C7}" destId="{6E49C52D-6226-4481-94DE-90116E68BA20}" srcOrd="0" destOrd="0" parTransId="{C199EA7C-089E-4E0C-86A4-B478E3AB65D5}" sibTransId="{5314C948-3D7E-41C3-9AF5-A37AF59852D9}"/>
    <dgm:cxn modelId="{EF31B80B-DCFF-4ABB-B944-E6E63458A3B4}" type="presOf" srcId="{B91E40FF-D33A-429F-85D6-2D66293671C7}" destId="{7F028B00-D01A-4E21-891F-B5347850B3F2}" srcOrd="0" destOrd="0" presId="urn:microsoft.com/office/officeart/2005/8/layout/target3"/>
    <dgm:cxn modelId="{9C8AF91A-CE91-4D96-A047-CEE1DAF6339F}" type="presOf" srcId="{D3272743-E12E-4B80-9ED4-DB6031A8177A}" destId="{E42CF4A2-0012-413A-81CF-61E45596EF12}" srcOrd="0" destOrd="0" presId="urn:microsoft.com/office/officeart/2005/8/layout/target3"/>
    <dgm:cxn modelId="{93A1541C-B509-4E6E-AA4C-1A7BAF9F0B54}" srcId="{03B949EC-9183-46A4-99AA-FFE8B5A097DC}" destId="{CD06185B-FC39-4F4A-AAE8-3234B24FC193}" srcOrd="0" destOrd="0" parTransId="{EEE7F3FD-B7DA-4BB9-87CE-E55C99CE9156}" sibTransId="{F6232A07-C0D6-402D-942A-F4E53CF0D489}"/>
    <dgm:cxn modelId="{B2420142-AEC1-40DE-8FC2-2D892301D4A0}" type="presOf" srcId="{5E229784-5711-4C41-8D4C-D1022002967C}" destId="{AEE638C1-1C28-4ADA-95C0-70C8FC3A2150}" srcOrd="0" destOrd="0" presId="urn:microsoft.com/office/officeart/2005/8/layout/target3"/>
    <dgm:cxn modelId="{940FBD4B-BE0E-43B2-BA39-D0EC01C67638}" srcId="{B91E40FF-D33A-429F-85D6-2D66293671C7}" destId="{CDFFD846-C03A-4D47-B3E8-38ABAB5B7EAE}" srcOrd="4" destOrd="0" parTransId="{6A37FC83-F5DD-45D0-AF6B-B9F359D43337}" sibTransId="{18C7887C-843D-4BC2-B217-4091AFA09AF9}"/>
    <dgm:cxn modelId="{20815C4F-7800-4E84-816C-F9A7EB07D0C3}" type="presOf" srcId="{03B949EC-9183-46A4-99AA-FFE8B5A097DC}" destId="{71059516-E8F0-4832-8F45-2EAFA775B6E2}" srcOrd="1" destOrd="0" presId="urn:microsoft.com/office/officeart/2005/8/layout/target3"/>
    <dgm:cxn modelId="{12EFDB50-DBE9-42F1-8620-3F567BFF9711}" srcId="{CDFFD846-C03A-4D47-B3E8-38ABAB5B7EAE}" destId="{901EF5C1-A1EC-457D-8BF8-F1E32D0DAAFE}" srcOrd="0" destOrd="0" parTransId="{D62C6BB7-2F62-4F1C-A159-636B0DA2DD52}" sibTransId="{3DF80599-0CE2-461D-8D9B-B39F51714A97}"/>
    <dgm:cxn modelId="{079E9D71-9FCC-44D1-A2C4-6FB4462055F0}" type="presOf" srcId="{21E41BDF-231D-4258-A3D1-917DDF12CEC6}" destId="{1D1BCA8E-DD38-49BD-888A-E8B4DD793DAF}" srcOrd="1" destOrd="0" presId="urn:microsoft.com/office/officeart/2005/8/layout/target3"/>
    <dgm:cxn modelId="{72FE8E73-BBA1-4664-8F0A-1A7E92B0FCAB}" type="presOf" srcId="{6E49C52D-6226-4481-94DE-90116E68BA20}" destId="{A83DC41F-2B36-4D76-869E-D91AD14454F8}" srcOrd="0" destOrd="0" presId="urn:microsoft.com/office/officeart/2005/8/layout/target3"/>
    <dgm:cxn modelId="{C57B9877-EAC4-4D30-8959-B5D7BE076FF1}" type="presOf" srcId="{901EF5C1-A1EC-457D-8BF8-F1E32D0DAAFE}" destId="{17BA9993-84D8-40EC-B621-787B997890CB}" srcOrd="0" destOrd="0" presId="urn:microsoft.com/office/officeart/2005/8/layout/target3"/>
    <dgm:cxn modelId="{FA097C79-769C-4B28-ACE5-1766D2F9A85D}" srcId="{21E41BDF-231D-4258-A3D1-917DDF12CEC6}" destId="{D3272743-E12E-4B80-9ED4-DB6031A8177A}" srcOrd="0" destOrd="0" parTransId="{E9AAB123-CBE0-4D79-8E84-C162B69D24DD}" sibTransId="{5D0070AD-621F-4068-9C4E-B7FC42E9CC89}"/>
    <dgm:cxn modelId="{612B0E86-499E-4CE2-9491-FE56FB84BB7A}" type="presOf" srcId="{5D2F6306-810E-4720-9A54-C7B369DCCA21}" destId="{830A177C-22FD-49C3-8D68-BDA5568D78EB}" srcOrd="0" destOrd="0" presId="urn:microsoft.com/office/officeart/2005/8/layout/target3"/>
    <dgm:cxn modelId="{C0B72B8B-2FC4-4D93-A7A6-E67F62980279}" srcId="{B91E40FF-D33A-429F-85D6-2D66293671C7}" destId="{03B949EC-9183-46A4-99AA-FFE8B5A097DC}" srcOrd="1" destOrd="0" parTransId="{9EF9C042-7DAD-45E6-AB57-DA6DDF14B494}" sibTransId="{4430785D-2055-4081-9237-7B3891868556}"/>
    <dgm:cxn modelId="{1C5CE991-1C9F-4384-B313-86BEF1572274}" type="presOf" srcId="{CDFFD846-C03A-4D47-B3E8-38ABAB5B7EAE}" destId="{F17AC2F0-E04F-41E3-81ED-F6CE3E7A4A28}" srcOrd="0" destOrd="0" presId="urn:microsoft.com/office/officeart/2005/8/layout/target3"/>
    <dgm:cxn modelId="{9227D3A5-21A2-4E9F-8BF5-BA115E123DE4}" type="presOf" srcId="{CD06185B-FC39-4F4A-AAE8-3234B24FC193}" destId="{CB9D8D28-0BC8-4693-84CC-CDE1325A4B85}" srcOrd="0" destOrd="0" presId="urn:microsoft.com/office/officeart/2005/8/layout/target3"/>
    <dgm:cxn modelId="{CECE71A7-44F1-4F1F-94A5-E624E69BA82E}" srcId="{6E49C52D-6226-4481-94DE-90116E68BA20}" destId="{5E229784-5711-4C41-8D4C-D1022002967C}" srcOrd="0" destOrd="0" parTransId="{67AB0EBE-E42C-4CAC-B9B1-8FBB25EA5E78}" sibTransId="{C663AD8D-E014-4B9B-8175-EE8ECA8EFEF1}"/>
    <dgm:cxn modelId="{0FF6ACA7-4289-4EC5-A8B0-A3CB7A2A70CE}" srcId="{B91E40FF-D33A-429F-85D6-2D66293671C7}" destId="{5D2F6306-810E-4720-9A54-C7B369DCCA21}" srcOrd="2" destOrd="0" parTransId="{D2002C2E-AB03-4D0B-976E-599117E5A0E5}" sibTransId="{56303336-D013-478D-B35E-70E4FEB8DEB1}"/>
    <dgm:cxn modelId="{050DFCB4-3FB5-448B-9715-61F5685A246A}" type="presOf" srcId="{6E49C52D-6226-4481-94DE-90116E68BA20}" destId="{35AD489D-A5C6-43BE-9316-B5DAD0DAE247}" srcOrd="1" destOrd="0" presId="urn:microsoft.com/office/officeart/2005/8/layout/target3"/>
    <dgm:cxn modelId="{5589CEB8-F091-4228-AD5E-BE7B0E444683}" type="presOf" srcId="{03B949EC-9183-46A4-99AA-FFE8B5A097DC}" destId="{67CB9973-9F10-42C4-8138-7EE5219ADDFE}" srcOrd="0" destOrd="0" presId="urn:microsoft.com/office/officeart/2005/8/layout/target3"/>
    <dgm:cxn modelId="{E02C64C2-ECC5-4CF0-A729-A99913F06DFF}" type="presOf" srcId="{CDFFD846-C03A-4D47-B3E8-38ABAB5B7EAE}" destId="{F462625F-F4A4-47E9-9A49-EC0E22E1AA82}" srcOrd="1" destOrd="0" presId="urn:microsoft.com/office/officeart/2005/8/layout/target3"/>
    <dgm:cxn modelId="{CC0B2BD5-8F80-4C89-8936-CB1421B43BF0}" srcId="{B91E40FF-D33A-429F-85D6-2D66293671C7}" destId="{21E41BDF-231D-4258-A3D1-917DDF12CEC6}" srcOrd="3" destOrd="0" parTransId="{C09B4734-7219-4EA2-A3B9-B95D997CDBFE}" sibTransId="{51A870AC-FEB6-4948-A8ED-B960ADD94CBB}"/>
    <dgm:cxn modelId="{534A35EE-ACA5-4459-9D17-98EA45BD556F}" type="presOf" srcId="{21E41BDF-231D-4258-A3D1-917DDF12CEC6}" destId="{852C12FB-ABD4-4D3F-BFA3-3271D3F539EA}" srcOrd="0" destOrd="0" presId="urn:microsoft.com/office/officeart/2005/8/layout/target3"/>
    <dgm:cxn modelId="{D94919F7-CBE7-41F5-93A7-350B88D70E0A}" type="presOf" srcId="{5D2F6306-810E-4720-9A54-C7B369DCCA21}" destId="{B0EA998B-07A1-4AD3-894F-7F07D821E7F2}" srcOrd="1" destOrd="0" presId="urn:microsoft.com/office/officeart/2005/8/layout/target3"/>
    <dgm:cxn modelId="{C1DA06DB-21E8-43E6-A304-D04D4028A55A}" type="presParOf" srcId="{7F028B00-D01A-4E21-891F-B5347850B3F2}" destId="{47FAFF6A-57AE-42DE-84B5-0BF3C2287281}" srcOrd="0" destOrd="0" presId="urn:microsoft.com/office/officeart/2005/8/layout/target3"/>
    <dgm:cxn modelId="{85130756-C957-49F9-971B-F0ECFE50F5CA}" type="presParOf" srcId="{7F028B00-D01A-4E21-891F-B5347850B3F2}" destId="{0DB1060C-A799-4754-8421-73E5A75BF858}" srcOrd="1" destOrd="0" presId="urn:microsoft.com/office/officeart/2005/8/layout/target3"/>
    <dgm:cxn modelId="{D4029562-CD49-4EE9-91E7-2DC6590FEDDA}" type="presParOf" srcId="{7F028B00-D01A-4E21-891F-B5347850B3F2}" destId="{A83DC41F-2B36-4D76-869E-D91AD14454F8}" srcOrd="2" destOrd="0" presId="urn:microsoft.com/office/officeart/2005/8/layout/target3"/>
    <dgm:cxn modelId="{851726D8-2211-4C99-984E-33409E46AAB6}" type="presParOf" srcId="{7F028B00-D01A-4E21-891F-B5347850B3F2}" destId="{41B5E7AF-2FB3-4D96-8D92-AE5F06270C22}" srcOrd="3" destOrd="0" presId="urn:microsoft.com/office/officeart/2005/8/layout/target3"/>
    <dgm:cxn modelId="{E1763598-D09F-4D26-A68F-7B18983B1F7C}" type="presParOf" srcId="{7F028B00-D01A-4E21-891F-B5347850B3F2}" destId="{661E9259-CE98-4003-B8E6-31E47D24330C}" srcOrd="4" destOrd="0" presId="urn:microsoft.com/office/officeart/2005/8/layout/target3"/>
    <dgm:cxn modelId="{15067740-380E-403C-9594-DC5AB951D6FD}" type="presParOf" srcId="{7F028B00-D01A-4E21-891F-B5347850B3F2}" destId="{67CB9973-9F10-42C4-8138-7EE5219ADDFE}" srcOrd="5" destOrd="0" presId="urn:microsoft.com/office/officeart/2005/8/layout/target3"/>
    <dgm:cxn modelId="{BF97F342-C94D-4BF1-BDA6-68994F3C73F7}" type="presParOf" srcId="{7F028B00-D01A-4E21-891F-B5347850B3F2}" destId="{3BFB8CDC-541A-475F-8FC9-8C327648B5B4}" srcOrd="6" destOrd="0" presId="urn:microsoft.com/office/officeart/2005/8/layout/target3"/>
    <dgm:cxn modelId="{F135DCE1-B2E8-4E35-B3FE-EE74D72BA33E}" type="presParOf" srcId="{7F028B00-D01A-4E21-891F-B5347850B3F2}" destId="{231F8E2D-D90B-4C72-8E39-53197EA2A38D}" srcOrd="7" destOrd="0" presId="urn:microsoft.com/office/officeart/2005/8/layout/target3"/>
    <dgm:cxn modelId="{3A354019-E6AE-4B1E-B662-3BCCB69649AF}" type="presParOf" srcId="{7F028B00-D01A-4E21-891F-B5347850B3F2}" destId="{830A177C-22FD-49C3-8D68-BDA5568D78EB}" srcOrd="8" destOrd="0" presId="urn:microsoft.com/office/officeart/2005/8/layout/target3"/>
    <dgm:cxn modelId="{A433E3DE-8D58-4041-B34A-E8F7A0FB9FA9}" type="presParOf" srcId="{7F028B00-D01A-4E21-891F-B5347850B3F2}" destId="{AEBF3740-08B5-461F-9792-1F8B7FC78760}" srcOrd="9" destOrd="0" presId="urn:microsoft.com/office/officeart/2005/8/layout/target3"/>
    <dgm:cxn modelId="{4369FB26-D052-4BB1-B8A3-45559288E4B5}" type="presParOf" srcId="{7F028B00-D01A-4E21-891F-B5347850B3F2}" destId="{7E558ED4-9262-47B4-97B9-A9448E607160}" srcOrd="10" destOrd="0" presId="urn:microsoft.com/office/officeart/2005/8/layout/target3"/>
    <dgm:cxn modelId="{A11CD933-F291-459A-8F37-295662D56A14}" type="presParOf" srcId="{7F028B00-D01A-4E21-891F-B5347850B3F2}" destId="{852C12FB-ABD4-4D3F-BFA3-3271D3F539EA}" srcOrd="11" destOrd="0" presId="urn:microsoft.com/office/officeart/2005/8/layout/target3"/>
    <dgm:cxn modelId="{2C632AE7-954D-4899-97BC-903C29041576}" type="presParOf" srcId="{7F028B00-D01A-4E21-891F-B5347850B3F2}" destId="{54A10128-8BBA-48DA-AB1F-4C2CBC20BEA8}" srcOrd="12" destOrd="0" presId="urn:microsoft.com/office/officeart/2005/8/layout/target3"/>
    <dgm:cxn modelId="{9B7978A5-04AA-4653-B947-789C79BA847D}" type="presParOf" srcId="{7F028B00-D01A-4E21-891F-B5347850B3F2}" destId="{A0345A4B-F041-4BDA-B4E0-7C2580D73910}" srcOrd="13" destOrd="0" presId="urn:microsoft.com/office/officeart/2005/8/layout/target3"/>
    <dgm:cxn modelId="{69A392CD-2670-409E-B137-330006A222C7}" type="presParOf" srcId="{7F028B00-D01A-4E21-891F-B5347850B3F2}" destId="{F17AC2F0-E04F-41E3-81ED-F6CE3E7A4A28}" srcOrd="14" destOrd="0" presId="urn:microsoft.com/office/officeart/2005/8/layout/target3"/>
    <dgm:cxn modelId="{931351BF-BC4B-4094-94EA-F658DA1633D8}" type="presParOf" srcId="{7F028B00-D01A-4E21-891F-B5347850B3F2}" destId="{35AD489D-A5C6-43BE-9316-B5DAD0DAE247}" srcOrd="15" destOrd="0" presId="urn:microsoft.com/office/officeart/2005/8/layout/target3"/>
    <dgm:cxn modelId="{AEAA9D9D-A6BC-4913-B28B-8F1923DE52D2}" type="presParOf" srcId="{7F028B00-D01A-4E21-891F-B5347850B3F2}" destId="{AEE638C1-1C28-4ADA-95C0-70C8FC3A2150}" srcOrd="16" destOrd="0" presId="urn:microsoft.com/office/officeart/2005/8/layout/target3"/>
    <dgm:cxn modelId="{0C0FB52F-16E6-489E-811D-23FFDE9750FD}" type="presParOf" srcId="{7F028B00-D01A-4E21-891F-B5347850B3F2}" destId="{71059516-E8F0-4832-8F45-2EAFA775B6E2}" srcOrd="17" destOrd="0" presId="urn:microsoft.com/office/officeart/2005/8/layout/target3"/>
    <dgm:cxn modelId="{5645AAB0-7D75-4202-A0C6-087CE606F618}" type="presParOf" srcId="{7F028B00-D01A-4E21-891F-B5347850B3F2}" destId="{CB9D8D28-0BC8-4693-84CC-CDE1325A4B85}" srcOrd="18" destOrd="0" presId="urn:microsoft.com/office/officeart/2005/8/layout/target3"/>
    <dgm:cxn modelId="{B8F186E7-58E3-447A-9321-CDCCC3FD3398}" type="presParOf" srcId="{7F028B00-D01A-4E21-891F-B5347850B3F2}" destId="{B0EA998B-07A1-4AD3-894F-7F07D821E7F2}" srcOrd="19" destOrd="0" presId="urn:microsoft.com/office/officeart/2005/8/layout/target3"/>
    <dgm:cxn modelId="{454D072A-D5D1-46D8-BDFE-3649853D15BE}" type="presParOf" srcId="{7F028B00-D01A-4E21-891F-B5347850B3F2}" destId="{B26DD06A-70EE-48C9-8681-81479F01121A}" srcOrd="20" destOrd="0" presId="urn:microsoft.com/office/officeart/2005/8/layout/target3"/>
    <dgm:cxn modelId="{F0B58321-7975-4226-82F1-547B7F907DB1}" type="presParOf" srcId="{7F028B00-D01A-4E21-891F-B5347850B3F2}" destId="{1D1BCA8E-DD38-49BD-888A-E8B4DD793DAF}" srcOrd="21" destOrd="0" presId="urn:microsoft.com/office/officeart/2005/8/layout/target3"/>
    <dgm:cxn modelId="{71D8D18C-53B0-467D-B84C-6D2D6CB4352F}" type="presParOf" srcId="{7F028B00-D01A-4E21-891F-B5347850B3F2}" destId="{E42CF4A2-0012-413A-81CF-61E45596EF12}" srcOrd="22" destOrd="0" presId="urn:microsoft.com/office/officeart/2005/8/layout/target3"/>
    <dgm:cxn modelId="{6E8D1FF1-1E36-46BE-B761-68E5B5763240}" type="presParOf" srcId="{7F028B00-D01A-4E21-891F-B5347850B3F2}" destId="{F462625F-F4A4-47E9-9A49-EC0E22E1AA82}" srcOrd="23" destOrd="0" presId="urn:microsoft.com/office/officeart/2005/8/layout/target3"/>
    <dgm:cxn modelId="{F15661F5-020A-49BD-802E-3DEE7D1AFBBE}" type="presParOf" srcId="{7F028B00-D01A-4E21-891F-B5347850B3F2}" destId="{17BA9993-84D8-40EC-B621-787B997890CB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AFF6A-57AE-42DE-84B5-0BF3C2287281}">
      <dsp:nvSpPr>
        <dsp:cNvPr id="0" name=""/>
        <dsp:cNvSpPr/>
      </dsp:nvSpPr>
      <dsp:spPr>
        <a:xfrm>
          <a:off x="21799" y="82999"/>
          <a:ext cx="4999780" cy="49997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DC41F-2B36-4D76-869E-D91AD14454F8}">
      <dsp:nvSpPr>
        <dsp:cNvPr id="0" name=""/>
        <dsp:cNvSpPr/>
      </dsp:nvSpPr>
      <dsp:spPr>
        <a:xfrm>
          <a:off x="2499890" y="92799"/>
          <a:ext cx="5833076" cy="4999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DID V</a:t>
          </a:r>
        </a:p>
      </dsp:txBody>
      <dsp:txXfrm>
        <a:off x="2499890" y="92799"/>
        <a:ext cx="2916538" cy="799964"/>
      </dsp:txXfrm>
    </dsp:sp>
    <dsp:sp modelId="{661E9259-CE98-4003-B8E6-31E47D24330C}">
      <dsp:nvSpPr>
        <dsp:cNvPr id="0" name=""/>
        <dsp:cNvSpPr/>
      </dsp:nvSpPr>
      <dsp:spPr>
        <a:xfrm>
          <a:off x="524976" y="970160"/>
          <a:ext cx="3949826" cy="394982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B9973-9F10-42C4-8138-7EE5219ADDFE}">
      <dsp:nvSpPr>
        <dsp:cNvPr id="0" name=""/>
        <dsp:cNvSpPr/>
      </dsp:nvSpPr>
      <dsp:spPr>
        <a:xfrm>
          <a:off x="2499890" y="970160"/>
          <a:ext cx="5833076" cy="3949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DID IV</a:t>
          </a:r>
        </a:p>
      </dsp:txBody>
      <dsp:txXfrm>
        <a:off x="2499890" y="970160"/>
        <a:ext cx="2916538" cy="799964"/>
      </dsp:txXfrm>
    </dsp:sp>
    <dsp:sp modelId="{231F8E2D-D90B-4C72-8E39-53197EA2A38D}">
      <dsp:nvSpPr>
        <dsp:cNvPr id="0" name=""/>
        <dsp:cNvSpPr/>
      </dsp:nvSpPr>
      <dsp:spPr>
        <a:xfrm>
          <a:off x="1049953" y="1770125"/>
          <a:ext cx="2899872" cy="28998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A177C-22FD-49C3-8D68-BDA5568D78EB}">
      <dsp:nvSpPr>
        <dsp:cNvPr id="0" name=""/>
        <dsp:cNvSpPr/>
      </dsp:nvSpPr>
      <dsp:spPr>
        <a:xfrm>
          <a:off x="2499890" y="1770125"/>
          <a:ext cx="5833076" cy="2899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700" kern="1200" dirty="0">
              <a:solidFill>
                <a:schemeClr val="bg1">
                  <a:lumMod val="50000"/>
                </a:schemeClr>
              </a:solidFill>
            </a:rPr>
            <a:t>DID III</a:t>
          </a:r>
        </a:p>
      </dsp:txBody>
      <dsp:txXfrm>
        <a:off x="2499890" y="1770125"/>
        <a:ext cx="2916538" cy="799964"/>
      </dsp:txXfrm>
    </dsp:sp>
    <dsp:sp modelId="{7E558ED4-9262-47B4-97B9-A9448E607160}">
      <dsp:nvSpPr>
        <dsp:cNvPr id="0" name=""/>
        <dsp:cNvSpPr/>
      </dsp:nvSpPr>
      <dsp:spPr>
        <a:xfrm>
          <a:off x="1574930" y="2570090"/>
          <a:ext cx="1849918" cy="184991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C12FB-ABD4-4D3F-BFA3-3271D3F539EA}">
      <dsp:nvSpPr>
        <dsp:cNvPr id="0" name=""/>
        <dsp:cNvSpPr/>
      </dsp:nvSpPr>
      <dsp:spPr>
        <a:xfrm>
          <a:off x="2499890" y="2570090"/>
          <a:ext cx="5833076" cy="1849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400" b="1" kern="1200" cap="none" spc="0" dirty="0">
              <a:ln>
                <a:prstDash val="solid"/>
              </a:ln>
              <a:solidFill>
                <a:schemeClr val="accent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rPr>
            <a:t>DID II</a:t>
          </a:r>
        </a:p>
      </dsp:txBody>
      <dsp:txXfrm>
        <a:off x="2499890" y="2570090"/>
        <a:ext cx="2916538" cy="799964"/>
      </dsp:txXfrm>
    </dsp:sp>
    <dsp:sp modelId="{A0345A4B-F041-4BDA-B4E0-7C2580D73910}">
      <dsp:nvSpPr>
        <dsp:cNvPr id="0" name=""/>
        <dsp:cNvSpPr/>
      </dsp:nvSpPr>
      <dsp:spPr>
        <a:xfrm>
          <a:off x="2099907" y="3370055"/>
          <a:ext cx="799964" cy="79996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AC2F0-E04F-41E3-81ED-F6CE3E7A4A28}">
      <dsp:nvSpPr>
        <dsp:cNvPr id="0" name=""/>
        <dsp:cNvSpPr/>
      </dsp:nvSpPr>
      <dsp:spPr>
        <a:xfrm>
          <a:off x="2499890" y="3370055"/>
          <a:ext cx="5833076" cy="799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>
              <a:solidFill>
                <a:schemeClr val="bg1">
                  <a:lumMod val="50000"/>
                </a:schemeClr>
              </a:solidFill>
            </a:rPr>
            <a:t>DID I</a:t>
          </a:r>
        </a:p>
      </dsp:txBody>
      <dsp:txXfrm>
        <a:off x="2499890" y="3370055"/>
        <a:ext cx="2916538" cy="799964"/>
      </dsp:txXfrm>
    </dsp:sp>
    <dsp:sp modelId="{AEE638C1-1C28-4ADA-95C0-70C8FC3A2150}">
      <dsp:nvSpPr>
        <dsp:cNvPr id="0" name=""/>
        <dsp:cNvSpPr/>
      </dsp:nvSpPr>
      <dsp:spPr>
        <a:xfrm>
          <a:off x="5416428" y="170195"/>
          <a:ext cx="2916538" cy="7999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 Análise das possibilidades e papéis do professor de Informática na escola/agrupamento</a:t>
          </a:r>
        </a:p>
      </dsp:txBody>
      <dsp:txXfrm>
        <a:off x="5416428" y="170195"/>
        <a:ext cx="2916538" cy="799964"/>
      </dsp:txXfrm>
    </dsp:sp>
    <dsp:sp modelId="{CB9D8D28-0BC8-4693-84CC-CDE1325A4B85}">
      <dsp:nvSpPr>
        <dsp:cNvPr id="0" name=""/>
        <dsp:cNvSpPr/>
      </dsp:nvSpPr>
      <dsp:spPr>
        <a:xfrm>
          <a:off x="5416428" y="970160"/>
          <a:ext cx="2916538" cy="7999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Formação a distância e elearning (plataformas de aprendizagem e ferramentas da web 2.0)</a:t>
          </a:r>
        </a:p>
      </dsp:txBody>
      <dsp:txXfrm>
        <a:off x="5416428" y="970160"/>
        <a:ext cx="2916538" cy="799964"/>
      </dsp:txXfrm>
    </dsp:sp>
    <dsp:sp modelId="{E42CF4A2-0012-413A-81CF-61E45596EF12}">
      <dsp:nvSpPr>
        <dsp:cNvPr id="0" name=""/>
        <dsp:cNvSpPr/>
      </dsp:nvSpPr>
      <dsp:spPr>
        <a:xfrm>
          <a:off x="5416428" y="2570090"/>
          <a:ext cx="2916538" cy="7999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300" b="1" kern="1200" dirty="0">
              <a:solidFill>
                <a:schemeClr val="accent1">
                  <a:lumMod val="75000"/>
                </a:schemeClr>
              </a:solidFill>
            </a:rPr>
            <a:t>Questões fundamentais do currículo de Informática e da prática letiva do professor</a:t>
          </a:r>
        </a:p>
      </dsp:txBody>
      <dsp:txXfrm>
        <a:off x="5416428" y="2570090"/>
        <a:ext cx="2916538" cy="799964"/>
      </dsp:txXfrm>
    </dsp:sp>
    <dsp:sp modelId="{17BA9993-84D8-40EC-B621-787B997890CB}">
      <dsp:nvSpPr>
        <dsp:cNvPr id="0" name=""/>
        <dsp:cNvSpPr/>
      </dsp:nvSpPr>
      <dsp:spPr>
        <a:xfrm>
          <a:off x="5416428" y="3370055"/>
          <a:ext cx="2916538" cy="7999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Especificidade do ensino e aprendizagem da Informática e das TIC</a:t>
          </a:r>
        </a:p>
      </dsp:txBody>
      <dsp:txXfrm>
        <a:off x="5416428" y="3370055"/>
        <a:ext cx="2916538" cy="79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47E2-CC41-4364-98D6-963D67AB414E}" type="datetimeFigureOut">
              <a:rPr lang="pt-PT" smtClean="0"/>
              <a:t>04/03/20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7940C-9BD7-4698-908B-3DC1A936E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63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1A3E-9943-49BD-B549-1DA098FD4A19}" type="datetimeFigureOut">
              <a:rPr lang="pt-PT" smtClean="0"/>
              <a:t>04/03/20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82AB-C554-4320-9B97-F41D56195D5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314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82AB-C554-4320-9B97-F41D56195D5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377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82AB-C554-4320-9B97-F41D56195D5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0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682AB-C554-4320-9B97-F41D56195D5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195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7197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17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4740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1788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2215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973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8139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8788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508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8711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7873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PT"/>
              <a:t>18/2/2014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pt-PT"/>
              <a:t>INICIAÇÃO À PRÁTICA PROFISSIONAL II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383006"/>
          </a:xfrm>
        </p:spPr>
        <p:txBody>
          <a:bodyPr/>
          <a:lstStyle/>
          <a:p>
            <a:r>
              <a:rPr lang="pt-PT" dirty="0"/>
              <a:t>Apresentação da UC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24799"/>
            <a:ext cx="7315200" cy="914400"/>
          </a:xfrm>
        </p:spPr>
        <p:txBody>
          <a:bodyPr/>
          <a:lstStyle/>
          <a:p>
            <a:r>
              <a:rPr lang="pt-PT" dirty="0"/>
              <a:t>Planeamento, Avaliação, Outros Assuntos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24" y="586905"/>
            <a:ext cx="2191774" cy="36724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61" y="3886603"/>
            <a:ext cx="1869568" cy="23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12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cap="small" dirty="0"/>
              <a:t>Outros Assuntos…</a:t>
            </a:r>
          </a:p>
        </p:txBody>
      </p:sp>
      <p:sp>
        <p:nvSpPr>
          <p:cNvPr id="13" name="Marcador de Posição do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imothy-carter.com/wp-content/uploads/2013/01/ques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32" y="2081402"/>
            <a:ext cx="4048125" cy="2686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216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0" y="1147691"/>
            <a:ext cx="3134337" cy="4680615"/>
          </a:xfrm>
        </p:spPr>
        <p:txBody>
          <a:bodyPr/>
          <a:lstStyle/>
          <a:p>
            <a:r>
              <a:rPr lang="pt-PT" dirty="0"/>
              <a:t>Alinhamento da aula (1ª parte)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82332"/>
            <a:ext cx="7469291" cy="5276561"/>
          </a:xfrm>
        </p:spPr>
        <p:txBody>
          <a:bodyPr>
            <a:noAutofit/>
          </a:bodyPr>
          <a:lstStyle/>
          <a:p>
            <a:pPr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A UC</a:t>
            </a:r>
          </a:p>
          <a:p>
            <a:pPr lvl="1"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Finalidade;</a:t>
            </a:r>
          </a:p>
          <a:p>
            <a:pPr lvl="1"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Programa;</a:t>
            </a:r>
          </a:p>
          <a:p>
            <a:pPr lvl="1"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Regimes de avaliação;</a:t>
            </a:r>
          </a:p>
          <a:p>
            <a:pPr lvl="1"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Normas e funcionamento;</a:t>
            </a:r>
          </a:p>
          <a:p>
            <a:pPr lvl="1"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Calendarização</a:t>
            </a:r>
          </a:p>
          <a:p>
            <a:pPr>
              <a:buClr>
                <a:srgbClr val="CC6600"/>
              </a:buClr>
              <a:buFont typeface="Wingdings 2" panose="05020102010507070707" pitchFamily="18" charset="2"/>
              <a:buChar char="&lt;"/>
            </a:pPr>
            <a:r>
              <a:rPr lang="pt-PT" sz="2800" dirty="0"/>
              <a:t>Outros assuntos.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3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16" y="1123837"/>
            <a:ext cx="3220277" cy="4601183"/>
          </a:xfrm>
        </p:spPr>
        <p:txBody>
          <a:bodyPr/>
          <a:lstStyle/>
          <a:p>
            <a:r>
              <a:rPr lang="pt-PT" cap="small" dirty="0"/>
              <a:t>Apresentações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665552" y="830038"/>
            <a:ext cx="8158041" cy="5276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"/>
            </a:pPr>
            <a:r>
              <a:rPr lang="pt-PT" sz="3200" dirty="0">
                <a:solidFill>
                  <a:schemeClr val="tx1"/>
                </a:solidFill>
              </a:rPr>
              <a:t>Docentes</a:t>
            </a:r>
          </a:p>
          <a:p>
            <a:pPr lvl="1">
              <a:buFont typeface="Wingdings" panose="05000000000000000000" pitchFamily="2" charset="2"/>
              <a:buChar char=""/>
            </a:pPr>
            <a:r>
              <a:rPr lang="pt-PT" sz="2800" dirty="0"/>
              <a:t>João Piedade </a:t>
            </a:r>
          </a:p>
          <a:p>
            <a:pPr lvl="2">
              <a:buFont typeface="Wingdings" panose="05000000000000000000" pitchFamily="2" charset="2"/>
              <a:buChar char=""/>
            </a:pPr>
            <a:r>
              <a:rPr lang="pt-PT" sz="2600" dirty="0"/>
              <a:t>jmpiedade@ie.ulisboa.pt</a:t>
            </a:r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435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4625"/>
            <a:ext cx="3434963" cy="1994394"/>
          </a:xfrm>
        </p:spPr>
        <p:txBody>
          <a:bodyPr>
            <a:noAutofit/>
          </a:bodyPr>
          <a:lstStyle/>
          <a:p>
            <a:pPr algn="ctr"/>
            <a:r>
              <a:rPr lang="pt-PT" sz="4800" cap="small" dirty="0"/>
              <a:t>A UC </a:t>
            </a:r>
            <a:br>
              <a:rPr lang="pt-PT" sz="4800" cap="small" dirty="0"/>
            </a:br>
            <a:r>
              <a:rPr lang="pt-PT" sz="4800" cap="small" dirty="0"/>
              <a:t>tema orientador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967173445"/>
              </p:ext>
            </p:extLst>
          </p:nvPr>
        </p:nvGraphicFramePr>
        <p:xfrm>
          <a:off x="3434962" y="830041"/>
          <a:ext cx="8332967" cy="534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 rot="437977">
            <a:off x="8779029" y="3097082"/>
            <a:ext cx="217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Recursos, objetos e cenários </a:t>
            </a:r>
          </a:p>
          <a:p>
            <a:r>
              <a:rPr lang="pt-PT" sz="1200" dirty="0"/>
              <a:t>     de aprendizagem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533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cap="small" dirty="0"/>
              <a:t>A Unidade Curricular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28" y="1293478"/>
            <a:ext cx="8391644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"/>
            </a:pPr>
            <a:r>
              <a:rPr lang="pt-PT" sz="2800" b="1" cap="small" dirty="0">
                <a:solidFill>
                  <a:srgbClr val="647252"/>
                </a:solidFill>
              </a:rPr>
              <a:t>constitui um espaço de reflexão, análise e problematização sobre temas e questões fundamentais do currículo de Informática e da prática letiva do professor.</a:t>
            </a:r>
          </a:p>
          <a:p>
            <a:pPr>
              <a:buFont typeface="Wingdings" panose="05000000000000000000" pitchFamily="2" charset="2"/>
              <a:buChar char=""/>
            </a:pPr>
            <a:endParaRPr lang="pt-PT" sz="2800" b="1" cap="small" dirty="0">
              <a:solidFill>
                <a:srgbClr val="647252"/>
              </a:solidFill>
            </a:endParaRPr>
          </a:p>
          <a:p>
            <a:pPr>
              <a:buFont typeface="Wingdings" panose="05000000000000000000" pitchFamily="2" charset="2"/>
              <a:buChar char=""/>
            </a:pPr>
            <a:r>
              <a:rPr lang="pt-PT" sz="2800" b="1" cap="small" dirty="0">
                <a:solidFill>
                  <a:srgbClr val="647252"/>
                </a:solidFill>
              </a:rPr>
              <a:t>Pretende-se, em particular, proporcionar aos futuros professores oportunidades de análise de modos de desenvolvimento do currículo, nomeadamente, no que se refere à explicitação e concretização de opções pedagógicas e didáticas.</a:t>
            </a:r>
          </a:p>
          <a:p>
            <a:pPr>
              <a:buFont typeface="Wingdings" panose="05000000000000000000" pitchFamily="2" charset="2"/>
              <a:buChar char=""/>
            </a:pPr>
            <a:endParaRPr lang="pt-PT" sz="4000" b="1" cap="small" dirty="0">
              <a:solidFill>
                <a:srgbClr val="6472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332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cap="small" dirty="0"/>
              <a:t>Programa</a:t>
            </a:r>
            <a:br>
              <a:rPr lang="pt-PT" cap="small" dirty="0"/>
            </a:br>
            <a:r>
              <a:rPr lang="pt-PT" cap="small" dirty="0"/>
              <a:t>(Temáticas)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3630613" y="1293813"/>
            <a:ext cx="8391525" cy="5119687"/>
          </a:xfrm>
        </p:spPr>
        <p:txBody>
          <a:bodyPr>
            <a:normAutofit/>
          </a:bodyPr>
          <a:lstStyle/>
          <a:p>
            <a:pPr algn="just"/>
            <a:r>
              <a:rPr lang="pt-PT" sz="2400" b="1" dirty="0"/>
              <a:t>Tema A: </a:t>
            </a:r>
          </a:p>
          <a:p>
            <a:pPr lvl="1" algn="just"/>
            <a:r>
              <a:rPr lang="pt-PT" sz="1400" b="1" dirty="0"/>
              <a:t>1. Programação</a:t>
            </a:r>
          </a:p>
          <a:p>
            <a:pPr lvl="1" algn="just"/>
            <a:r>
              <a:rPr lang="pt-PT" sz="1400" b="1" dirty="0"/>
              <a:t>2. Análise de Sistemas e Bases de Dados</a:t>
            </a:r>
            <a:endParaRPr lang="en-US" sz="1400" b="1" dirty="0"/>
          </a:p>
          <a:p>
            <a:endParaRPr lang="pt-PT" sz="2400" dirty="0"/>
          </a:p>
          <a:p>
            <a:r>
              <a:rPr lang="pt-PT" sz="2400" b="1" dirty="0"/>
              <a:t>Tema B</a:t>
            </a:r>
          </a:p>
          <a:p>
            <a:pPr lvl="1"/>
            <a:r>
              <a:rPr lang="pt-PT" sz="1400" b="1" dirty="0"/>
              <a:t>3. Redes e Administração de Sistemas</a:t>
            </a:r>
          </a:p>
          <a:p>
            <a:pPr lvl="1"/>
            <a:r>
              <a:rPr lang="pt-PT" sz="1400" b="1" dirty="0"/>
              <a:t>4. Hardware (IMEI)</a:t>
            </a:r>
          </a:p>
          <a:p>
            <a:pPr lvl="1"/>
            <a:r>
              <a:rPr lang="pt-PT" sz="1400" b="1" dirty="0"/>
              <a:t>5. Multimédia</a:t>
            </a:r>
          </a:p>
          <a:p>
            <a:pPr lvl="1"/>
            <a:endParaRPr lang="pt-PT" sz="1400" dirty="0"/>
          </a:p>
          <a:p>
            <a:pPr marL="457200" lvl="1" indent="0">
              <a:buNone/>
            </a:pPr>
            <a:endParaRPr lang="pt-PT" sz="1400" dirty="0"/>
          </a:p>
          <a:p>
            <a:r>
              <a:rPr lang="pt-PT" sz="2000" b="1" dirty="0"/>
              <a:t>TRABALHO FINAL (P3)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7570025" y="2350037"/>
            <a:ext cx="1371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PT" sz="1600" b="1"/>
              <a:t>P1 + P2</a:t>
            </a:r>
            <a:endParaRPr lang="pt-PT" sz="1600" dirty="0"/>
          </a:p>
        </p:txBody>
      </p:sp>
      <p:sp>
        <p:nvSpPr>
          <p:cNvPr id="10" name="Chaveta à direita 9"/>
          <p:cNvSpPr/>
          <p:nvPr/>
        </p:nvSpPr>
        <p:spPr>
          <a:xfrm>
            <a:off x="7582396" y="2290948"/>
            <a:ext cx="114300" cy="552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haveta à direita 10"/>
          <p:cNvSpPr/>
          <p:nvPr/>
        </p:nvSpPr>
        <p:spPr>
          <a:xfrm>
            <a:off x="7781925" y="3952875"/>
            <a:ext cx="114300" cy="723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8039498" y="4160936"/>
            <a:ext cx="1371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PT" sz="1600" b="1" dirty="0"/>
              <a:t>P1 + P2</a:t>
            </a:r>
            <a:endParaRPr lang="pt-PT" sz="160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944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65" y="1036373"/>
            <a:ext cx="3244132" cy="4601183"/>
          </a:xfrm>
        </p:spPr>
        <p:txBody>
          <a:bodyPr>
            <a:normAutofit/>
          </a:bodyPr>
          <a:lstStyle/>
          <a:p>
            <a:pPr algn="ctr"/>
            <a:r>
              <a:rPr lang="pt-PT" sz="4000" cap="small" dirty="0"/>
              <a:t>Regimes de Avaliação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2497" y="1036373"/>
            <a:ext cx="8171580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"/>
            </a:pPr>
            <a:r>
              <a:rPr lang="pt-PT" sz="3600" dirty="0">
                <a:solidFill>
                  <a:schemeClr val="tx1"/>
                </a:solidFill>
              </a:rPr>
              <a:t>Regime Alternativo </a:t>
            </a:r>
            <a:r>
              <a:rPr lang="pt-PT" sz="3600" dirty="0"/>
              <a:t>(Estatuto Trabalhador-Estudante, Regime Especial devidamente comprovado nos Serviços Administrativos) </a:t>
            </a:r>
            <a:r>
              <a:rPr lang="pt-PT" sz="3600" dirty="0">
                <a:solidFill>
                  <a:schemeClr val="tx1"/>
                </a:solidFill>
              </a:rPr>
              <a:t>e registar essa opção em espaço próprio na plataforma Moodle.</a:t>
            </a:r>
          </a:p>
          <a:p>
            <a:pPr>
              <a:buFont typeface="Wingdings" panose="05000000000000000000" pitchFamily="2" charset="2"/>
              <a:buChar char=""/>
            </a:pPr>
            <a:endParaRPr lang="pt-PT" sz="3600" dirty="0"/>
          </a:p>
          <a:p>
            <a:pPr>
              <a:buFont typeface="Wingdings" panose="05000000000000000000" pitchFamily="2" charset="2"/>
              <a:buChar char=""/>
            </a:pPr>
            <a:r>
              <a:rPr lang="pt-PT" sz="3600" dirty="0">
                <a:solidFill>
                  <a:schemeClr val="tx1"/>
                </a:solidFill>
              </a:rPr>
              <a:t> Regime Geral</a:t>
            </a:r>
          </a:p>
          <a:p>
            <a:pPr>
              <a:buFont typeface="Wingdings" panose="05000000000000000000" pitchFamily="2" charset="2"/>
              <a:buChar char=""/>
            </a:pPr>
            <a:endParaRPr lang="pt-PT" sz="360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585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3837"/>
            <a:ext cx="3442915" cy="4601183"/>
          </a:xfrm>
        </p:spPr>
        <p:txBody>
          <a:bodyPr>
            <a:normAutofit/>
          </a:bodyPr>
          <a:lstStyle/>
          <a:p>
            <a:pPr algn="ctr"/>
            <a:r>
              <a:rPr lang="pt-PT" sz="4000" cap="small" dirty="0"/>
              <a:t>Normas e funcionamento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30833" y="1123837"/>
            <a:ext cx="8093390" cy="4990716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"/>
            </a:pPr>
            <a:r>
              <a:rPr lang="pt-PT" sz="2400" dirty="0"/>
              <a:t>Espaços de trabalho: presencial em sala de aula e online na plataforma</a:t>
            </a:r>
          </a:p>
          <a:p>
            <a:pPr>
              <a:buFont typeface="Wingdings 2" panose="05020102010507070707" pitchFamily="18" charset="2"/>
              <a:buChar char=""/>
            </a:pPr>
            <a:r>
              <a:rPr lang="pt-PT" sz="2400" dirty="0"/>
              <a:t>Prevê-se a realização de trabalhos individuais e em grupo;</a:t>
            </a:r>
          </a:p>
          <a:p>
            <a:pPr>
              <a:buFont typeface="Wingdings 2" panose="05020102010507070707" pitchFamily="18" charset="2"/>
              <a:buChar char=""/>
            </a:pPr>
            <a:r>
              <a:rPr lang="pt-PT" sz="2400" dirty="0"/>
              <a:t>Penalização na avaliação pela entrega dos trabalhos fora do prazo estabelecido;</a:t>
            </a:r>
          </a:p>
          <a:p>
            <a:pPr>
              <a:buFont typeface="Wingdings 2" panose="05020102010507070707" pitchFamily="18" charset="2"/>
              <a:buChar char=""/>
            </a:pPr>
            <a:r>
              <a:rPr lang="pt-PT" sz="2400" dirty="0"/>
              <a:t>Normas relativas à Melhoria de Nota</a:t>
            </a:r>
          </a:p>
          <a:p>
            <a:pPr lvl="1">
              <a:buFont typeface="Wingdings 2" panose="05020102010507070707" pitchFamily="18" charset="2"/>
              <a:buChar char=""/>
            </a:pPr>
            <a:r>
              <a:rPr lang="pt-PT" sz="2000" dirty="0"/>
              <a:t>pode realizar-se até ao ano letivo seguinte, se previamente comunicada tal intenção aos docentes;</a:t>
            </a:r>
          </a:p>
          <a:p>
            <a:pPr lvl="1">
              <a:buFont typeface="Wingdings 2" panose="05020102010507070707" pitchFamily="18" charset="2"/>
              <a:buChar char=""/>
            </a:pPr>
            <a:r>
              <a:rPr lang="pt-PT" sz="2000" dirty="0"/>
              <a:t>considera todos os elementos que compõem o regime geral de avaliação, não podendo ser realizada apenas sobre um desses elementos individualmente;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http://www.ie.ulisboa.pt/pls/portal/docs/1/444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16" y="23853"/>
            <a:ext cx="7525384" cy="7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fld id="{AB194912-C4FD-4696-A49A-72A55E388624}" type="datetime1">
              <a:rPr lang="pt-PT" smtClean="0"/>
              <a:t>04/03/20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966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6377-36F2-42E5-9019-4DE3C43D09F6}" type="datetime1">
              <a:rPr lang="pt-PT" smtClean="0"/>
              <a:t>04/03/20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t-PT" dirty="0"/>
              <a:t>DIDÁTICA DA INFORMÁTICA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>
            <a:normAutofit/>
          </a:bodyPr>
          <a:lstStyle/>
          <a:p>
            <a:pPr algn="ctr"/>
            <a:r>
              <a:rPr lang="pt-PT" sz="4000" cap="small" dirty="0"/>
              <a:t>Chave de inscrição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1B73AE-563C-4A0B-96F9-34B28418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14" y="860199"/>
            <a:ext cx="12192000" cy="51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1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ldur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ldur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ld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Moldura</Template>
  <TotalTime>762</TotalTime>
  <Words>414</Words>
  <Application>Microsoft Macintosh PowerPoint</Application>
  <PresentationFormat>Ecrã Panorâmico</PresentationFormat>
  <Paragraphs>90</Paragraphs>
  <Slides>10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Moldura</vt:lpstr>
      <vt:lpstr>Apresentação da UC</vt:lpstr>
      <vt:lpstr>Alinhamento da aula (1ª parte)</vt:lpstr>
      <vt:lpstr>Apresentações</vt:lpstr>
      <vt:lpstr>A UC  tema orientador</vt:lpstr>
      <vt:lpstr>A Unidade Curricular</vt:lpstr>
      <vt:lpstr>Programa (Temáticas)</vt:lpstr>
      <vt:lpstr>Regimes de Avaliação</vt:lpstr>
      <vt:lpstr>Normas e funcionamento</vt:lpstr>
      <vt:lpstr>Chave de inscrição</vt:lpstr>
      <vt:lpstr>Outros Assuntos…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Observação de Aulas</dc:title>
  <dc:creator>Paula Abrantes</dc:creator>
  <cp:lastModifiedBy>João Manuel Nunes Piedade</cp:lastModifiedBy>
  <cp:revision>78</cp:revision>
  <cp:lastPrinted>2014-02-19T10:39:31Z</cp:lastPrinted>
  <dcterms:created xsi:type="dcterms:W3CDTF">2013-02-17T23:08:24Z</dcterms:created>
  <dcterms:modified xsi:type="dcterms:W3CDTF">2020-03-04T15:22:20Z</dcterms:modified>
</cp:coreProperties>
</file>