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985" r:id="rId1"/>
  </p:sldMasterIdLst>
  <p:notesMasterIdLst>
    <p:notesMasterId r:id="rId26"/>
  </p:notesMasterIdLst>
  <p:handoutMasterIdLst>
    <p:handoutMasterId r:id="rId27"/>
  </p:handoutMasterIdLst>
  <p:sldIdLst>
    <p:sldId id="256" r:id="rId2"/>
    <p:sldId id="264" r:id="rId3"/>
    <p:sldId id="267" r:id="rId4"/>
    <p:sldId id="266" r:id="rId5"/>
    <p:sldId id="265" r:id="rId6"/>
    <p:sldId id="284" r:id="rId7"/>
    <p:sldId id="268" r:id="rId8"/>
    <p:sldId id="271" r:id="rId9"/>
    <p:sldId id="272" r:id="rId10"/>
    <p:sldId id="269" r:id="rId11"/>
    <p:sldId id="270" r:id="rId12"/>
    <p:sldId id="285" r:id="rId13"/>
    <p:sldId id="273" r:id="rId14"/>
    <p:sldId id="274" r:id="rId15"/>
    <p:sldId id="276" r:id="rId16"/>
    <p:sldId id="277" r:id="rId17"/>
    <p:sldId id="275" r:id="rId18"/>
    <p:sldId id="278" r:id="rId19"/>
    <p:sldId id="279" r:id="rId20"/>
    <p:sldId id="280" r:id="rId21"/>
    <p:sldId id="263" r:id="rId22"/>
    <p:sldId id="281" r:id="rId23"/>
    <p:sldId id="282" r:id="rId24"/>
    <p:sldId id="283" r:id="rId25"/>
  </p:sldIdLst>
  <p:sldSz cx="12192000" cy="6858000"/>
  <p:notesSz cx="6797675" cy="987425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E135958-396C-47CA-AEAC-876CC3B8B2C4}" v="819" dt="2019-02-21T22:13:19.10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33" autoAdjust="0"/>
    <p:restoredTop sz="84944" autoAdjust="0"/>
  </p:normalViewPr>
  <p:slideViewPr>
    <p:cSldViewPr snapToGrid="0">
      <p:cViewPr varScale="1">
        <p:scale>
          <a:sx n="73" d="100"/>
          <a:sy n="73" d="100"/>
        </p:scale>
        <p:origin x="979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ão Piedade" userId="5fc229f631fd80a4" providerId="LiveId" clId="{9E135958-396C-47CA-AEAC-876CC3B8B2C4}"/>
    <pc:docChg chg="undo custSel addSld modSld sldOrd">
      <pc:chgData name="João Piedade" userId="5fc229f631fd80a4" providerId="LiveId" clId="{9E135958-396C-47CA-AEAC-876CC3B8B2C4}" dt="2019-02-21T22:13:25.203" v="1440" actId="1076"/>
      <pc:docMkLst>
        <pc:docMk/>
      </pc:docMkLst>
      <pc:sldChg chg="addSp delSp modSp ord modAnim">
        <pc:chgData name="João Piedade" userId="5fc229f631fd80a4" providerId="LiveId" clId="{9E135958-396C-47CA-AEAC-876CC3B8B2C4}" dt="2019-02-21T19:00:58.955" v="1137" actId="20577"/>
        <pc:sldMkLst>
          <pc:docMk/>
          <pc:sldMk cId="183667807" sldId="263"/>
        </pc:sldMkLst>
        <pc:spChg chg="del">
          <ac:chgData name="João Piedade" userId="5fc229f631fd80a4" providerId="LiveId" clId="{9E135958-396C-47CA-AEAC-876CC3B8B2C4}" dt="2019-02-21T18:44:52.090" v="261" actId="478"/>
          <ac:spMkLst>
            <pc:docMk/>
            <pc:sldMk cId="183667807" sldId="263"/>
            <ac:spMk id="3" creationId="{00000000-0000-0000-0000-000000000000}"/>
          </ac:spMkLst>
        </pc:spChg>
        <pc:spChg chg="mod">
          <ac:chgData name="João Piedade" userId="5fc229f631fd80a4" providerId="LiveId" clId="{9E135958-396C-47CA-AEAC-876CC3B8B2C4}" dt="2019-02-21T19:00:58.955" v="1137" actId="20577"/>
          <ac:spMkLst>
            <pc:docMk/>
            <pc:sldMk cId="183667807" sldId="263"/>
            <ac:spMk id="4" creationId="{00000000-0000-0000-0000-000000000000}"/>
          </ac:spMkLst>
        </pc:spChg>
        <pc:spChg chg="add del mod">
          <ac:chgData name="João Piedade" userId="5fc229f631fd80a4" providerId="LiveId" clId="{9E135958-396C-47CA-AEAC-876CC3B8B2C4}" dt="2019-02-21T18:44:55.161" v="262" actId="478"/>
          <ac:spMkLst>
            <pc:docMk/>
            <pc:sldMk cId="183667807" sldId="263"/>
            <ac:spMk id="8" creationId="{596F98D8-A22E-41EE-9703-AFA2D3BEF062}"/>
          </ac:spMkLst>
        </pc:spChg>
        <pc:spChg chg="add mod">
          <ac:chgData name="João Piedade" userId="5fc229f631fd80a4" providerId="LiveId" clId="{9E135958-396C-47CA-AEAC-876CC3B8B2C4}" dt="2019-02-21T18:58:18.030" v="1097" actId="1076"/>
          <ac:spMkLst>
            <pc:docMk/>
            <pc:sldMk cId="183667807" sldId="263"/>
            <ac:spMk id="9" creationId="{0B61AB86-34D9-4D61-A266-E225BCA0048D}"/>
          </ac:spMkLst>
        </pc:spChg>
        <pc:spChg chg="add mod">
          <ac:chgData name="João Piedade" userId="5fc229f631fd80a4" providerId="LiveId" clId="{9E135958-396C-47CA-AEAC-876CC3B8B2C4}" dt="2019-02-21T18:58:43.057" v="1114" actId="20577"/>
          <ac:spMkLst>
            <pc:docMk/>
            <pc:sldMk cId="183667807" sldId="263"/>
            <ac:spMk id="10" creationId="{CD8BF810-7845-433F-821F-C031F0B03EA6}"/>
          </ac:spMkLst>
        </pc:spChg>
      </pc:sldChg>
      <pc:sldChg chg="addSp delSp modSp modNotesTx">
        <pc:chgData name="João Piedade" userId="5fc229f631fd80a4" providerId="LiveId" clId="{9E135958-396C-47CA-AEAC-876CC3B8B2C4}" dt="2019-02-21T22:12:10.605" v="1438" actId="478"/>
        <pc:sldMkLst>
          <pc:docMk/>
          <pc:sldMk cId="2895188934" sldId="265"/>
        </pc:sldMkLst>
        <pc:spChg chg="mod">
          <ac:chgData name="João Piedade" userId="5fc229f631fd80a4" providerId="LiveId" clId="{9E135958-396C-47CA-AEAC-876CC3B8B2C4}" dt="2019-02-21T21:46:06.681" v="1167" actId="13926"/>
          <ac:spMkLst>
            <pc:docMk/>
            <pc:sldMk cId="2895188934" sldId="265"/>
            <ac:spMk id="3" creationId="{72CA1100-E8E3-4A63-A35D-80C642495840}"/>
          </ac:spMkLst>
        </pc:spChg>
        <pc:spChg chg="mod">
          <ac:chgData name="João Piedade" userId="5fc229f631fd80a4" providerId="LiveId" clId="{9E135958-396C-47CA-AEAC-876CC3B8B2C4}" dt="2019-02-21T18:37:50.441" v="18" actId="1076"/>
          <ac:spMkLst>
            <pc:docMk/>
            <pc:sldMk cId="2895188934" sldId="265"/>
            <ac:spMk id="7" creationId="{A5794BFE-0501-48E1-AB7A-B785738E576F}"/>
          </ac:spMkLst>
        </pc:spChg>
        <pc:spChg chg="add del mod">
          <ac:chgData name="João Piedade" userId="5fc229f631fd80a4" providerId="LiveId" clId="{9E135958-396C-47CA-AEAC-876CC3B8B2C4}" dt="2019-02-21T22:12:10.605" v="1438" actId="478"/>
          <ac:spMkLst>
            <pc:docMk/>
            <pc:sldMk cId="2895188934" sldId="265"/>
            <ac:spMk id="9" creationId="{96B0AD6B-450E-4DB1-A7D1-CB58E5C8808A}"/>
          </ac:spMkLst>
        </pc:spChg>
      </pc:sldChg>
      <pc:sldChg chg="addSp modSp modNotesTx">
        <pc:chgData name="João Piedade" userId="5fc229f631fd80a4" providerId="LiveId" clId="{9E135958-396C-47CA-AEAC-876CC3B8B2C4}" dt="2019-02-21T21:44:40.702" v="1166" actId="1076"/>
        <pc:sldMkLst>
          <pc:docMk/>
          <pc:sldMk cId="1601000821" sldId="266"/>
        </pc:sldMkLst>
        <pc:spChg chg="mod">
          <ac:chgData name="João Piedade" userId="5fc229f631fd80a4" providerId="LiveId" clId="{9E135958-396C-47CA-AEAC-876CC3B8B2C4}" dt="2019-02-21T21:44:03.222" v="1162" actId="1076"/>
          <ac:spMkLst>
            <pc:docMk/>
            <pc:sldMk cId="1601000821" sldId="266"/>
            <ac:spMk id="9" creationId="{1ADA9592-3739-4545-916D-B9DE5F24E295}"/>
          </ac:spMkLst>
        </pc:spChg>
        <pc:spChg chg="add mod">
          <ac:chgData name="João Piedade" userId="5fc229f631fd80a4" providerId="LiveId" clId="{9E135958-396C-47CA-AEAC-876CC3B8B2C4}" dt="2019-02-21T21:44:40.702" v="1166" actId="1076"/>
          <ac:spMkLst>
            <pc:docMk/>
            <pc:sldMk cId="1601000821" sldId="266"/>
            <ac:spMk id="10" creationId="{36A1D271-DDB4-48B2-B4CB-C220D4EEF3A5}"/>
          </ac:spMkLst>
        </pc:spChg>
      </pc:sldChg>
      <pc:sldChg chg="addSp modSp modNotesTx">
        <pc:chgData name="João Piedade" userId="5fc229f631fd80a4" providerId="LiveId" clId="{9E135958-396C-47CA-AEAC-876CC3B8B2C4}" dt="2019-02-21T21:55:19.787" v="1274" actId="1076"/>
        <pc:sldMkLst>
          <pc:docMk/>
          <pc:sldMk cId="3459776032" sldId="272"/>
        </pc:sldMkLst>
        <pc:spChg chg="add mod">
          <ac:chgData name="João Piedade" userId="5fc229f631fd80a4" providerId="LiveId" clId="{9E135958-396C-47CA-AEAC-876CC3B8B2C4}" dt="2019-02-21T21:55:19.787" v="1274" actId="1076"/>
          <ac:spMkLst>
            <pc:docMk/>
            <pc:sldMk cId="3459776032" sldId="272"/>
            <ac:spMk id="3" creationId="{91AA86F1-1D0C-4470-8A9F-D886D7D13D34}"/>
          </ac:spMkLst>
        </pc:spChg>
        <pc:spChg chg="mod">
          <ac:chgData name="João Piedade" userId="5fc229f631fd80a4" providerId="LiveId" clId="{9E135958-396C-47CA-AEAC-876CC3B8B2C4}" dt="2019-02-21T21:54:58.820" v="1271" actId="20577"/>
          <ac:spMkLst>
            <pc:docMk/>
            <pc:sldMk cId="3459776032" sldId="272"/>
            <ac:spMk id="8" creationId="{871B8678-46EA-4DE7-B0CD-FA402799C2A6}"/>
          </ac:spMkLst>
        </pc:spChg>
      </pc:sldChg>
      <pc:sldChg chg="modSp">
        <pc:chgData name="João Piedade" userId="5fc229f631fd80a4" providerId="LiveId" clId="{9E135958-396C-47CA-AEAC-876CC3B8B2C4}" dt="2019-02-21T18:43:45.469" v="258" actId="20577"/>
        <pc:sldMkLst>
          <pc:docMk/>
          <pc:sldMk cId="2888620823" sldId="279"/>
        </pc:sldMkLst>
        <pc:spChg chg="mod">
          <ac:chgData name="João Piedade" userId="5fc229f631fd80a4" providerId="LiveId" clId="{9E135958-396C-47CA-AEAC-876CC3B8B2C4}" dt="2019-02-21T18:43:45.469" v="258" actId="20577"/>
          <ac:spMkLst>
            <pc:docMk/>
            <pc:sldMk cId="2888620823" sldId="279"/>
            <ac:spMk id="8" creationId="{871B8678-46EA-4DE7-B0CD-FA402799C2A6}"/>
          </ac:spMkLst>
        </pc:spChg>
      </pc:sldChg>
      <pc:sldChg chg="add">
        <pc:chgData name="João Piedade" userId="5fc229f631fd80a4" providerId="LiveId" clId="{9E135958-396C-47CA-AEAC-876CC3B8B2C4}" dt="2019-02-21T18:44:42.155" v="259"/>
        <pc:sldMkLst>
          <pc:docMk/>
          <pc:sldMk cId="4231964236" sldId="280"/>
        </pc:sldMkLst>
      </pc:sldChg>
      <pc:sldChg chg="modSp add">
        <pc:chgData name="João Piedade" userId="5fc229f631fd80a4" providerId="LiveId" clId="{9E135958-396C-47CA-AEAC-876CC3B8B2C4}" dt="2019-02-21T19:01:04.771" v="1141" actId="20577"/>
        <pc:sldMkLst>
          <pc:docMk/>
          <pc:sldMk cId="3179917039" sldId="281"/>
        </pc:sldMkLst>
        <pc:spChg chg="mod">
          <ac:chgData name="João Piedade" userId="5fc229f631fd80a4" providerId="LiveId" clId="{9E135958-396C-47CA-AEAC-876CC3B8B2C4}" dt="2019-02-21T19:01:04.771" v="1141" actId="20577"/>
          <ac:spMkLst>
            <pc:docMk/>
            <pc:sldMk cId="3179917039" sldId="281"/>
            <ac:spMk id="4" creationId="{00000000-0000-0000-0000-000000000000}"/>
          </ac:spMkLst>
        </pc:spChg>
        <pc:spChg chg="mod">
          <ac:chgData name="João Piedade" userId="5fc229f631fd80a4" providerId="LiveId" clId="{9E135958-396C-47CA-AEAC-876CC3B8B2C4}" dt="2019-02-21T18:56:18.888" v="1048" actId="113"/>
          <ac:spMkLst>
            <pc:docMk/>
            <pc:sldMk cId="3179917039" sldId="281"/>
            <ac:spMk id="10" creationId="{CD8BF810-7845-433F-821F-C031F0B03EA6}"/>
          </ac:spMkLst>
        </pc:spChg>
      </pc:sldChg>
      <pc:sldChg chg="delSp modSp add delAnim">
        <pc:chgData name="João Piedade" userId="5fc229f631fd80a4" providerId="LiveId" clId="{9E135958-396C-47CA-AEAC-876CC3B8B2C4}" dt="2019-02-21T19:02:01.140" v="1148" actId="1076"/>
        <pc:sldMkLst>
          <pc:docMk/>
          <pc:sldMk cId="4148421017" sldId="282"/>
        </pc:sldMkLst>
        <pc:spChg chg="mod">
          <ac:chgData name="João Piedade" userId="5fc229f631fd80a4" providerId="LiveId" clId="{9E135958-396C-47CA-AEAC-876CC3B8B2C4}" dt="2019-02-21T19:02:01.140" v="1148" actId="1076"/>
          <ac:spMkLst>
            <pc:docMk/>
            <pc:sldMk cId="4148421017" sldId="282"/>
            <ac:spMk id="4" creationId="{00000000-0000-0000-0000-000000000000}"/>
          </ac:spMkLst>
        </pc:spChg>
        <pc:spChg chg="del">
          <ac:chgData name="João Piedade" userId="5fc229f631fd80a4" providerId="LiveId" clId="{9E135958-396C-47CA-AEAC-876CC3B8B2C4}" dt="2019-02-21T18:59:26.114" v="1116" actId="478"/>
          <ac:spMkLst>
            <pc:docMk/>
            <pc:sldMk cId="4148421017" sldId="282"/>
            <ac:spMk id="10" creationId="{CD8BF810-7845-433F-821F-C031F0B03EA6}"/>
          </ac:spMkLst>
        </pc:spChg>
      </pc:sldChg>
      <pc:sldChg chg="modSp add">
        <pc:chgData name="João Piedade" userId="5fc229f631fd80a4" providerId="LiveId" clId="{9E135958-396C-47CA-AEAC-876CC3B8B2C4}" dt="2019-02-21T19:02:41.532" v="1161" actId="20577"/>
        <pc:sldMkLst>
          <pc:docMk/>
          <pc:sldMk cId="2657806083" sldId="283"/>
        </pc:sldMkLst>
        <pc:spChg chg="mod">
          <ac:chgData name="João Piedade" userId="5fc229f631fd80a4" providerId="LiveId" clId="{9E135958-396C-47CA-AEAC-876CC3B8B2C4}" dt="2019-02-21T19:02:41.532" v="1161" actId="20577"/>
          <ac:spMkLst>
            <pc:docMk/>
            <pc:sldMk cId="2657806083" sldId="283"/>
            <ac:spMk id="4" creationId="{00000000-0000-0000-0000-000000000000}"/>
          </ac:spMkLst>
        </pc:spChg>
      </pc:sldChg>
      <pc:sldChg chg="addSp delSp modSp add modNotesTx">
        <pc:chgData name="João Piedade" userId="5fc229f631fd80a4" providerId="LiveId" clId="{9E135958-396C-47CA-AEAC-876CC3B8B2C4}" dt="2019-02-21T21:53:40.067" v="1257" actId="20577"/>
        <pc:sldMkLst>
          <pc:docMk/>
          <pc:sldMk cId="2804254667" sldId="284"/>
        </pc:sldMkLst>
        <pc:spChg chg="del mod">
          <ac:chgData name="João Piedade" userId="5fc229f631fd80a4" providerId="LiveId" clId="{9E135958-396C-47CA-AEAC-876CC3B8B2C4}" dt="2019-02-21T21:52:01.029" v="1191" actId="478"/>
          <ac:spMkLst>
            <pc:docMk/>
            <pc:sldMk cId="2804254667" sldId="284"/>
            <ac:spMk id="3" creationId="{72CA1100-E8E3-4A63-A35D-80C642495840}"/>
          </ac:spMkLst>
        </pc:spChg>
        <pc:spChg chg="del mod">
          <ac:chgData name="João Piedade" userId="5fc229f631fd80a4" providerId="LiveId" clId="{9E135958-396C-47CA-AEAC-876CC3B8B2C4}" dt="2019-02-21T21:50:57.393" v="1175" actId="478"/>
          <ac:spMkLst>
            <pc:docMk/>
            <pc:sldMk cId="2804254667" sldId="284"/>
            <ac:spMk id="7" creationId="{A5794BFE-0501-48E1-AB7A-B785738E576F}"/>
          </ac:spMkLst>
        </pc:spChg>
        <pc:spChg chg="del">
          <ac:chgData name="João Piedade" userId="5fc229f631fd80a4" providerId="LiveId" clId="{9E135958-396C-47CA-AEAC-876CC3B8B2C4}" dt="2019-02-21T21:49:45.302" v="1171" actId="478"/>
          <ac:spMkLst>
            <pc:docMk/>
            <pc:sldMk cId="2804254667" sldId="284"/>
            <ac:spMk id="9" creationId="{96B0AD6B-450E-4DB1-A7D1-CB58E5C8808A}"/>
          </ac:spMkLst>
        </pc:spChg>
        <pc:spChg chg="add del mod">
          <ac:chgData name="João Piedade" userId="5fc229f631fd80a4" providerId="LiveId" clId="{9E135958-396C-47CA-AEAC-876CC3B8B2C4}" dt="2019-02-21T21:51:02.038" v="1178" actId="478"/>
          <ac:spMkLst>
            <pc:docMk/>
            <pc:sldMk cId="2804254667" sldId="284"/>
            <ac:spMk id="10" creationId="{5FBDB737-7374-44D3-BF1E-0655E497703D}"/>
          </ac:spMkLst>
        </pc:spChg>
        <pc:spChg chg="add mod">
          <ac:chgData name="João Piedade" userId="5fc229f631fd80a4" providerId="LiveId" clId="{9E135958-396C-47CA-AEAC-876CC3B8B2C4}" dt="2019-02-21T21:53:14.838" v="1211" actId="20577"/>
          <ac:spMkLst>
            <pc:docMk/>
            <pc:sldMk cId="2804254667" sldId="284"/>
            <ac:spMk id="11" creationId="{312F65A5-A893-4F64-9A82-EE9199C72703}"/>
          </ac:spMkLst>
        </pc:spChg>
        <pc:spChg chg="mod">
          <ac:chgData name="João Piedade" userId="5fc229f631fd80a4" providerId="LiveId" clId="{9E135958-396C-47CA-AEAC-876CC3B8B2C4}" dt="2019-02-21T21:53:32.116" v="1222" actId="1036"/>
          <ac:spMkLst>
            <pc:docMk/>
            <pc:sldMk cId="2804254667" sldId="284"/>
            <ac:spMk id="14" creationId="{67BCB6F5-695F-4F18-80EC-A0D1B2F472F7}"/>
          </ac:spMkLst>
        </pc:spChg>
        <pc:spChg chg="mod">
          <ac:chgData name="João Piedade" userId="5fc229f631fd80a4" providerId="LiveId" clId="{9E135958-396C-47CA-AEAC-876CC3B8B2C4}" dt="2019-02-21T21:53:32.116" v="1222" actId="1036"/>
          <ac:spMkLst>
            <pc:docMk/>
            <pc:sldMk cId="2804254667" sldId="284"/>
            <ac:spMk id="15" creationId="{9B4B41E1-E2EB-43E3-8F4C-3DAB76639650}"/>
          </ac:spMkLst>
        </pc:spChg>
      </pc:sldChg>
      <pc:sldChg chg="addSp delSp modSp add">
        <pc:chgData name="João Piedade" userId="5fc229f631fd80a4" providerId="LiveId" clId="{9E135958-396C-47CA-AEAC-876CC3B8B2C4}" dt="2019-02-21T22:13:25.203" v="1440" actId="1076"/>
        <pc:sldMkLst>
          <pc:docMk/>
          <pc:sldMk cId="2020837570" sldId="285"/>
        </pc:sldMkLst>
        <pc:spChg chg="mod">
          <ac:chgData name="João Piedade" userId="5fc229f631fd80a4" providerId="LiveId" clId="{9E135958-396C-47CA-AEAC-876CC3B8B2C4}" dt="2019-02-21T22:05:12.077" v="1355" actId="1076"/>
          <ac:spMkLst>
            <pc:docMk/>
            <pc:sldMk cId="2020837570" sldId="285"/>
            <ac:spMk id="2" creationId="{1033D6C8-51E6-4038-99B2-C1201C299566}"/>
          </ac:spMkLst>
        </pc:spChg>
        <pc:spChg chg="add del">
          <ac:chgData name="João Piedade" userId="5fc229f631fd80a4" providerId="LiveId" clId="{9E135958-396C-47CA-AEAC-876CC3B8B2C4}" dt="2019-02-21T22:05:25.989" v="1358" actId="478"/>
          <ac:spMkLst>
            <pc:docMk/>
            <pc:sldMk cId="2020837570" sldId="285"/>
            <ac:spMk id="3" creationId="{91AA86F1-1D0C-4470-8A9F-D886D7D13D34}"/>
          </ac:spMkLst>
        </pc:spChg>
        <pc:spChg chg="mod">
          <ac:chgData name="João Piedade" userId="5fc229f631fd80a4" providerId="LiveId" clId="{9E135958-396C-47CA-AEAC-876CC3B8B2C4}" dt="2019-02-21T22:05:06.434" v="1354" actId="14100"/>
          <ac:spMkLst>
            <pc:docMk/>
            <pc:sldMk cId="2020837570" sldId="285"/>
            <ac:spMk id="8" creationId="{871B8678-46EA-4DE7-B0CD-FA402799C2A6}"/>
          </ac:spMkLst>
        </pc:spChg>
        <pc:spChg chg="del">
          <ac:chgData name="João Piedade" userId="5fc229f631fd80a4" providerId="LiveId" clId="{9E135958-396C-47CA-AEAC-876CC3B8B2C4}" dt="2019-02-21T21:56:25.409" v="1308" actId="478"/>
          <ac:spMkLst>
            <pc:docMk/>
            <pc:sldMk cId="2020837570" sldId="285"/>
            <ac:spMk id="9" creationId="{1ADA9592-3739-4545-916D-B9DE5F24E295}"/>
          </ac:spMkLst>
        </pc:spChg>
        <pc:spChg chg="mod">
          <ac:chgData name="João Piedade" userId="5fc229f631fd80a4" providerId="LiveId" clId="{9E135958-396C-47CA-AEAC-876CC3B8B2C4}" dt="2019-02-21T22:11:00.343" v="1437" actId="123"/>
          <ac:spMkLst>
            <pc:docMk/>
            <pc:sldMk cId="2020837570" sldId="285"/>
            <ac:spMk id="12" creationId="{3E336762-FBBC-45F7-AF73-D74B70F6A69E}"/>
          </ac:spMkLst>
        </pc:spChg>
        <pc:spChg chg="mod">
          <ac:chgData name="João Piedade" userId="5fc229f631fd80a4" providerId="LiveId" clId="{9E135958-396C-47CA-AEAC-876CC3B8B2C4}" dt="2019-02-21T22:10:43.820" v="1434" actId="14100"/>
          <ac:spMkLst>
            <pc:docMk/>
            <pc:sldMk cId="2020837570" sldId="285"/>
            <ac:spMk id="13" creationId="{D97E140F-2D2B-4916-9802-8AE3354410EC}"/>
          </ac:spMkLst>
        </pc:spChg>
        <pc:spChg chg="del mod">
          <ac:chgData name="João Piedade" userId="5fc229f631fd80a4" providerId="LiveId" clId="{9E135958-396C-47CA-AEAC-876CC3B8B2C4}" dt="2019-02-21T21:59:07.609" v="1317" actId="478"/>
          <ac:spMkLst>
            <pc:docMk/>
            <pc:sldMk cId="2020837570" sldId="285"/>
            <ac:spMk id="14" creationId="{9340DC06-8302-4346-881C-8366CAF8B1A0}"/>
          </ac:spMkLst>
        </pc:spChg>
        <pc:spChg chg="add mod">
          <ac:chgData name="João Piedade" userId="5fc229f631fd80a4" providerId="LiveId" clId="{9E135958-396C-47CA-AEAC-876CC3B8B2C4}" dt="2019-02-21T22:13:25.203" v="1440" actId="1076"/>
          <ac:spMkLst>
            <pc:docMk/>
            <pc:sldMk cId="2020837570" sldId="285"/>
            <ac:spMk id="16" creationId="{39C5EB16-EA3E-4888-9DB6-21B5234B4FAA}"/>
          </ac:spMkLst>
        </pc:spChg>
        <pc:picChg chg="add del mod">
          <ac:chgData name="João Piedade" userId="5fc229f631fd80a4" providerId="LiveId" clId="{9E135958-396C-47CA-AEAC-876CC3B8B2C4}" dt="2019-02-21T21:59:05.374" v="1316" actId="478"/>
          <ac:picMkLst>
            <pc:docMk/>
            <pc:sldMk cId="2020837570" sldId="285"/>
            <ac:picMk id="7" creationId="{8335C6DF-FCA1-48B8-A7CD-827B24600D35}"/>
          </ac:picMkLst>
        </pc:picChg>
        <pc:picChg chg="add del mod">
          <ac:chgData name="João Piedade" userId="5fc229f631fd80a4" providerId="LiveId" clId="{9E135958-396C-47CA-AEAC-876CC3B8B2C4}" dt="2019-02-21T22:08:04.377" v="1401" actId="14100"/>
          <ac:picMkLst>
            <pc:docMk/>
            <pc:sldMk cId="2020837570" sldId="285"/>
            <ac:picMk id="10" creationId="{D2A3421D-AF4D-43AF-8F8F-3F85FE4DB0B6}"/>
          </ac:picMkLst>
        </pc:picChg>
        <pc:picChg chg="del">
          <ac:chgData name="João Piedade" userId="5fc229f631fd80a4" providerId="LiveId" clId="{9E135958-396C-47CA-AEAC-876CC3B8B2C4}" dt="2019-02-21T21:56:20.613" v="1307" actId="478"/>
          <ac:picMkLst>
            <pc:docMk/>
            <pc:sldMk cId="2020837570" sldId="285"/>
            <ac:picMk id="11" creationId="{CF66F816-6D01-4C46-B86B-BE26BCF45395}"/>
          </ac:picMkLst>
        </pc:picChg>
        <pc:picChg chg="add del mod modCrop">
          <ac:chgData name="João Piedade" userId="5fc229f631fd80a4" providerId="LiveId" clId="{9E135958-396C-47CA-AEAC-876CC3B8B2C4}" dt="2019-02-21T22:08:10.313" v="1407" actId="14100"/>
          <ac:picMkLst>
            <pc:docMk/>
            <pc:sldMk cId="2020837570" sldId="285"/>
            <ac:picMk id="15" creationId="{465A1DC2-1921-4174-A08F-CB39A6B27EAE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3C34A95-C5C3-4D01-A424-5DA9E998DDC9}" type="doc">
      <dgm:prSet loTypeId="urn:microsoft.com/office/officeart/2008/layout/Square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2361924C-A471-483A-BBD3-C5A1BDB7A15A}">
      <dgm:prSet phldrT="[Texto]"/>
      <dgm:spPr/>
      <dgm:t>
        <a:bodyPr/>
        <a:lstStyle/>
        <a:p>
          <a:r>
            <a:rPr lang="pt-PT" dirty="0">
              <a:latin typeface="Arial" panose="020B0604020202020204" pitchFamily="34" charset="0"/>
              <a:cs typeface="Arial" panose="020B0604020202020204" pitchFamily="34" charset="0"/>
            </a:rPr>
            <a:t>Cursos Científico-Humanísticos </a:t>
          </a:r>
        </a:p>
      </dgm:t>
    </dgm:pt>
    <dgm:pt modelId="{FC5290C0-B843-440F-8047-87395607CB9A}" type="parTrans" cxnId="{C93CE881-A2D3-4960-A918-661E4633FCD9}">
      <dgm:prSet/>
      <dgm:spPr/>
      <dgm:t>
        <a:bodyPr/>
        <a:lstStyle/>
        <a:p>
          <a:endParaRPr lang="pt-PT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CA22625-8AFF-45F3-AD73-D08722CA3736}" type="sibTrans" cxnId="{C93CE881-A2D3-4960-A918-661E4633FCD9}">
      <dgm:prSet/>
      <dgm:spPr/>
      <dgm:t>
        <a:bodyPr/>
        <a:lstStyle/>
        <a:p>
          <a:endParaRPr lang="pt-PT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C6C3E75-539A-4F46-8B8F-91B0C2FDB709}">
      <dgm:prSet phldrT="[Texto]" custT="1"/>
      <dgm:spPr/>
      <dgm:t>
        <a:bodyPr/>
        <a:lstStyle/>
        <a:p>
          <a:r>
            <a:rPr lang="pt-PT" sz="1000" dirty="0">
              <a:latin typeface="Arial" panose="020B0604020202020204" pitchFamily="34" charset="0"/>
              <a:cs typeface="Arial" panose="020B0604020202020204" pitchFamily="34" charset="0"/>
            </a:rPr>
            <a:t>Ciências e Tecnologias</a:t>
          </a:r>
        </a:p>
      </dgm:t>
    </dgm:pt>
    <dgm:pt modelId="{29405F2D-197F-4414-A944-0CD0489F77AA}" type="parTrans" cxnId="{F8EE9E46-8694-40D6-B773-51230E129BB5}">
      <dgm:prSet/>
      <dgm:spPr/>
      <dgm:t>
        <a:bodyPr/>
        <a:lstStyle/>
        <a:p>
          <a:endParaRPr lang="pt-PT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A772B91-3E56-4D3F-9882-ACA0514642F4}" type="sibTrans" cxnId="{F8EE9E46-8694-40D6-B773-51230E129BB5}">
      <dgm:prSet/>
      <dgm:spPr/>
      <dgm:t>
        <a:bodyPr/>
        <a:lstStyle/>
        <a:p>
          <a:endParaRPr lang="pt-PT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412CD2D-992D-4317-9986-61B27C26806A}">
      <dgm:prSet phldrT="[Texto]"/>
      <dgm:spPr/>
      <dgm:t>
        <a:bodyPr/>
        <a:lstStyle/>
        <a:p>
          <a:r>
            <a:rPr lang="pt-PT" dirty="0">
              <a:latin typeface="Arial" panose="020B0604020202020204" pitchFamily="34" charset="0"/>
              <a:cs typeface="Arial" panose="020B0604020202020204" pitchFamily="34" charset="0"/>
            </a:rPr>
            <a:t>Cursos Profissionais</a:t>
          </a:r>
        </a:p>
        <a:p>
          <a:r>
            <a:rPr lang="pt-PT" dirty="0">
              <a:latin typeface="Arial" panose="020B0604020202020204" pitchFamily="34" charset="0"/>
              <a:cs typeface="Arial" panose="020B0604020202020204" pitchFamily="34" charset="0"/>
            </a:rPr>
            <a:t>481 – Ciências Informática Nível IV</a:t>
          </a:r>
        </a:p>
      </dgm:t>
    </dgm:pt>
    <dgm:pt modelId="{473D4D1D-65D7-4028-908E-16B32FD15D33}" type="parTrans" cxnId="{AED73720-E2FB-40CF-A4C1-3F372624E84A}">
      <dgm:prSet/>
      <dgm:spPr/>
      <dgm:t>
        <a:bodyPr/>
        <a:lstStyle/>
        <a:p>
          <a:endParaRPr lang="pt-PT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8135687-CA8A-4429-A92C-A171057C119E}" type="sibTrans" cxnId="{AED73720-E2FB-40CF-A4C1-3F372624E84A}">
      <dgm:prSet/>
      <dgm:spPr/>
      <dgm:t>
        <a:bodyPr/>
        <a:lstStyle/>
        <a:p>
          <a:endParaRPr lang="pt-PT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7594A7D-2C9A-4296-9038-B285472B014A}">
      <dgm:prSet phldrT="[Texto]" custT="1"/>
      <dgm:spPr/>
      <dgm:t>
        <a:bodyPr/>
        <a:lstStyle/>
        <a:p>
          <a:r>
            <a:rPr lang="pt-PT" sz="900" dirty="0">
              <a:highlight>
                <a:srgbClr val="00FF00"/>
              </a:highlight>
              <a:latin typeface="Arial" panose="020B0604020202020204" pitchFamily="34" charset="0"/>
              <a:cs typeface="Arial" panose="020B0604020202020204" pitchFamily="34" charset="0"/>
            </a:rPr>
            <a:t>Técnico de Informática de Gestão</a:t>
          </a:r>
        </a:p>
      </dgm:t>
    </dgm:pt>
    <dgm:pt modelId="{EE0D6A8F-FAD5-4CD8-B855-C0DAF461963C}" type="parTrans" cxnId="{0C22B378-2652-464B-91CB-03FDCA0DD869}">
      <dgm:prSet/>
      <dgm:spPr/>
      <dgm:t>
        <a:bodyPr/>
        <a:lstStyle/>
        <a:p>
          <a:endParaRPr lang="pt-PT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3D88DF3-5D07-443E-B4DB-F56945AF1E20}" type="sibTrans" cxnId="{0C22B378-2652-464B-91CB-03FDCA0DD869}">
      <dgm:prSet/>
      <dgm:spPr/>
      <dgm:t>
        <a:bodyPr/>
        <a:lstStyle/>
        <a:p>
          <a:endParaRPr lang="pt-PT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88380D6-A6A7-4974-862C-3DF2C463E05A}">
      <dgm:prSet phldrT="[Texto]" custT="1"/>
      <dgm:spPr/>
      <dgm:t>
        <a:bodyPr/>
        <a:lstStyle/>
        <a:p>
          <a:r>
            <a:rPr lang="pt-PT" sz="900" dirty="0">
              <a:highlight>
                <a:srgbClr val="00FF00"/>
              </a:highlight>
              <a:latin typeface="Arial" panose="020B0604020202020204" pitchFamily="34" charset="0"/>
              <a:cs typeface="Arial" panose="020B0604020202020204" pitchFamily="34" charset="0"/>
            </a:rPr>
            <a:t>Técnico de Programação de Sistemas Informáticos</a:t>
          </a:r>
        </a:p>
      </dgm:t>
    </dgm:pt>
    <dgm:pt modelId="{770035FA-1F68-4FF3-A4F2-754ADAD7EEBE}" type="parTrans" cxnId="{AD09E075-1D63-4230-8591-F9B00A5693F3}">
      <dgm:prSet/>
      <dgm:spPr/>
      <dgm:t>
        <a:bodyPr/>
        <a:lstStyle/>
        <a:p>
          <a:endParaRPr lang="pt-PT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C280990-880A-460B-B5B5-8651447E7C83}" type="sibTrans" cxnId="{AD09E075-1D63-4230-8591-F9B00A5693F3}">
      <dgm:prSet/>
      <dgm:spPr/>
      <dgm:t>
        <a:bodyPr/>
        <a:lstStyle/>
        <a:p>
          <a:endParaRPr lang="pt-PT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FF54B89-3B12-4501-942B-CA727884040C}">
      <dgm:prSet phldrT="[Texto]" custT="1"/>
      <dgm:spPr/>
      <dgm:t>
        <a:bodyPr/>
        <a:lstStyle/>
        <a:p>
          <a:r>
            <a:rPr lang="pt-PT" sz="1000" dirty="0">
              <a:highlight>
                <a:srgbClr val="00FF00"/>
              </a:highlight>
              <a:latin typeface="Arial" panose="020B0604020202020204" pitchFamily="34" charset="0"/>
              <a:cs typeface="Arial" panose="020B0604020202020204" pitchFamily="34" charset="0"/>
            </a:rPr>
            <a:t>Técnico de Gestão de Equipamentos Informáticos</a:t>
          </a:r>
        </a:p>
      </dgm:t>
    </dgm:pt>
    <dgm:pt modelId="{37E4F97C-300A-4CA3-9084-FDF85523D812}" type="parTrans" cxnId="{615C90BB-41AB-4062-A089-D1CB1C699CB1}">
      <dgm:prSet/>
      <dgm:spPr/>
      <dgm:t>
        <a:bodyPr/>
        <a:lstStyle/>
        <a:p>
          <a:endParaRPr lang="pt-PT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2624AAF-8915-481D-837C-2D2E119D3C4F}" type="sibTrans" cxnId="{615C90BB-41AB-4062-A089-D1CB1C699CB1}">
      <dgm:prSet/>
      <dgm:spPr/>
      <dgm:t>
        <a:bodyPr/>
        <a:lstStyle/>
        <a:p>
          <a:endParaRPr lang="pt-PT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8444D2B-49D2-4F98-BF51-A00E44EE214E}">
      <dgm:prSet phldrT="[Texto]"/>
      <dgm:spPr/>
      <dgm:t>
        <a:bodyPr/>
        <a:lstStyle/>
        <a:p>
          <a:r>
            <a:rPr lang="pt-PT" dirty="0">
              <a:latin typeface="Arial" panose="020B0604020202020204" pitchFamily="34" charset="0"/>
              <a:cs typeface="Arial" panose="020B0604020202020204" pitchFamily="34" charset="0"/>
            </a:rPr>
            <a:t>Cursos Artísticos Especializados</a:t>
          </a:r>
        </a:p>
      </dgm:t>
    </dgm:pt>
    <dgm:pt modelId="{9554BC28-DDA9-470E-B3EE-A5F341084589}" type="parTrans" cxnId="{EC911D08-8BD4-47E6-BA3C-090E808DABA0}">
      <dgm:prSet/>
      <dgm:spPr/>
      <dgm:t>
        <a:bodyPr/>
        <a:lstStyle/>
        <a:p>
          <a:endParaRPr lang="pt-PT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0DCC507-341E-43A3-BDD9-B73833E7D5B9}" type="sibTrans" cxnId="{EC911D08-8BD4-47E6-BA3C-090E808DABA0}">
      <dgm:prSet/>
      <dgm:spPr/>
      <dgm:t>
        <a:bodyPr/>
        <a:lstStyle/>
        <a:p>
          <a:endParaRPr lang="pt-PT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E7A4DA2-467B-4E45-932E-448943F15045}">
      <dgm:prSet phldrT="[Texto]"/>
      <dgm:spPr/>
      <dgm:t>
        <a:bodyPr/>
        <a:lstStyle/>
        <a:p>
          <a:r>
            <a:rPr lang="pt-PT" dirty="0">
              <a:latin typeface="Arial" panose="020B0604020202020204" pitchFamily="34" charset="0"/>
              <a:cs typeface="Arial" panose="020B0604020202020204" pitchFamily="34" charset="0"/>
            </a:rPr>
            <a:t>Ensino Recorrente</a:t>
          </a:r>
        </a:p>
      </dgm:t>
    </dgm:pt>
    <dgm:pt modelId="{DB777DDE-1428-47F1-8858-DA57B0276627}" type="parTrans" cxnId="{F2E73C8E-1894-4856-BAE2-E8BB03DACB32}">
      <dgm:prSet/>
      <dgm:spPr/>
      <dgm:t>
        <a:bodyPr/>
        <a:lstStyle/>
        <a:p>
          <a:endParaRPr lang="pt-PT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DFBE670-C154-4A33-89E2-A5B167DA172D}" type="sibTrans" cxnId="{F2E73C8E-1894-4856-BAE2-E8BB03DACB32}">
      <dgm:prSet/>
      <dgm:spPr/>
      <dgm:t>
        <a:bodyPr/>
        <a:lstStyle/>
        <a:p>
          <a:endParaRPr lang="pt-PT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6BF94C5-9A9B-46FD-9F0F-0B458914B086}">
      <dgm:prSet phldrT="[Texto]"/>
      <dgm:spPr/>
      <dgm:t>
        <a:bodyPr/>
        <a:lstStyle/>
        <a:p>
          <a:r>
            <a:rPr lang="pt-PT" dirty="0">
              <a:latin typeface="Arial" panose="020B0604020202020204" pitchFamily="34" charset="0"/>
              <a:cs typeface="Arial" panose="020B0604020202020204" pitchFamily="34" charset="0"/>
            </a:rPr>
            <a:t>Cursos Vocacionais</a:t>
          </a:r>
        </a:p>
      </dgm:t>
    </dgm:pt>
    <dgm:pt modelId="{C8BFEB4B-20B8-4A30-8640-0B8109AB38D9}" type="parTrans" cxnId="{6C957D35-31FD-44E1-9498-65997A4ED835}">
      <dgm:prSet/>
      <dgm:spPr/>
      <dgm:t>
        <a:bodyPr/>
        <a:lstStyle/>
        <a:p>
          <a:endParaRPr lang="pt-PT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26EA254-AA90-46E1-AAFF-C043E76313BE}" type="sibTrans" cxnId="{6C957D35-31FD-44E1-9498-65997A4ED835}">
      <dgm:prSet/>
      <dgm:spPr/>
      <dgm:t>
        <a:bodyPr/>
        <a:lstStyle/>
        <a:p>
          <a:endParaRPr lang="pt-PT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E5F8A41-5B4F-4A51-A611-7F51E0E1CB59}">
      <dgm:prSet phldrT="[Texto]" custT="1"/>
      <dgm:spPr/>
      <dgm:t>
        <a:bodyPr/>
        <a:lstStyle/>
        <a:p>
          <a:r>
            <a:rPr lang="pt-PT" sz="900" dirty="0">
              <a:highlight>
                <a:srgbClr val="FF0000"/>
              </a:highlight>
              <a:latin typeface="Arial" panose="020B0604020202020204" pitchFamily="34" charset="0"/>
              <a:cs typeface="Arial" panose="020B0604020202020204" pitchFamily="34" charset="0"/>
            </a:rPr>
            <a:t>Técnico de Informática – Instalação e Gestão de Redes</a:t>
          </a:r>
        </a:p>
      </dgm:t>
    </dgm:pt>
    <dgm:pt modelId="{BF05E999-4F4F-4C02-878F-BB99396E1C1F}" type="parTrans" cxnId="{7EF59803-2E50-4A28-B8FA-208BD4B1B7EF}">
      <dgm:prSet/>
      <dgm:spPr/>
      <dgm:t>
        <a:bodyPr/>
        <a:lstStyle/>
        <a:p>
          <a:endParaRPr lang="pt-PT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24ED2AC-AF08-40F3-B563-D23DFF93C177}" type="sibTrans" cxnId="{7EF59803-2E50-4A28-B8FA-208BD4B1B7EF}">
      <dgm:prSet/>
      <dgm:spPr/>
      <dgm:t>
        <a:bodyPr/>
        <a:lstStyle/>
        <a:p>
          <a:endParaRPr lang="pt-PT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3BB5C5A-618D-4013-B7D7-47FF29488A69}">
      <dgm:prSet phldrT="[Texto]" custT="1"/>
      <dgm:spPr/>
      <dgm:t>
        <a:bodyPr/>
        <a:lstStyle/>
        <a:p>
          <a:r>
            <a:rPr lang="pt-PT" sz="1000" dirty="0">
              <a:highlight>
                <a:srgbClr val="FF0000"/>
              </a:highlight>
              <a:latin typeface="Arial" panose="020B0604020202020204" pitchFamily="34" charset="0"/>
              <a:cs typeface="Arial" panose="020B0604020202020204" pitchFamily="34" charset="0"/>
            </a:rPr>
            <a:t>Técnico de Informática - Sistemas</a:t>
          </a:r>
        </a:p>
      </dgm:t>
    </dgm:pt>
    <dgm:pt modelId="{49F6CCA6-7CE9-4ACA-890C-F0DA4272BA96}" type="parTrans" cxnId="{F3A86FE7-9149-420A-B4BB-67D68DA34640}">
      <dgm:prSet/>
      <dgm:spPr/>
      <dgm:t>
        <a:bodyPr/>
        <a:lstStyle/>
        <a:p>
          <a:endParaRPr lang="pt-PT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4D81E45-58C1-4D94-8661-9684C032CCEE}" type="sibTrans" cxnId="{F3A86FE7-9149-420A-B4BB-67D68DA34640}">
      <dgm:prSet/>
      <dgm:spPr/>
      <dgm:t>
        <a:bodyPr/>
        <a:lstStyle/>
        <a:p>
          <a:endParaRPr lang="pt-PT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A471F50-4F1C-4E8E-BE59-3566053D6ECA}">
      <dgm:prSet phldrT="[Texto]" custT="1"/>
      <dgm:spPr/>
      <dgm:t>
        <a:bodyPr/>
        <a:lstStyle/>
        <a:p>
          <a:r>
            <a:rPr lang="pt-PT" sz="1000" dirty="0">
              <a:highlight>
                <a:srgbClr val="FF0000"/>
              </a:highlight>
              <a:latin typeface="Arial" panose="020B0604020202020204" pitchFamily="34" charset="0"/>
              <a:cs typeface="Arial" panose="020B0604020202020204" pitchFamily="34" charset="0"/>
            </a:rPr>
            <a:t>Programador (a) Informático (a)</a:t>
          </a:r>
        </a:p>
      </dgm:t>
    </dgm:pt>
    <dgm:pt modelId="{B31BDF9F-7E4D-49B1-9537-923E1DE8BD03}" type="parTrans" cxnId="{712C95EE-B72A-43F6-88C6-78EEF4829332}">
      <dgm:prSet/>
      <dgm:spPr/>
      <dgm:t>
        <a:bodyPr/>
        <a:lstStyle/>
        <a:p>
          <a:endParaRPr lang="pt-PT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19B4E5C-E5B4-4787-AF72-A5412F829CAA}" type="sibTrans" cxnId="{712C95EE-B72A-43F6-88C6-78EEF4829332}">
      <dgm:prSet/>
      <dgm:spPr/>
      <dgm:t>
        <a:bodyPr/>
        <a:lstStyle/>
        <a:p>
          <a:endParaRPr lang="pt-PT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0627E41-2584-475E-84F1-DDDA380CAAF7}">
      <dgm:prSet phldrT="[Texto]"/>
      <dgm:spPr/>
      <dgm:t>
        <a:bodyPr/>
        <a:lstStyle/>
        <a:p>
          <a:r>
            <a:rPr lang="pt-PT" dirty="0">
              <a:latin typeface="Arial" panose="020B0604020202020204" pitchFamily="34" charset="0"/>
              <a:cs typeface="Arial" panose="020B0604020202020204" pitchFamily="34" charset="0"/>
            </a:rPr>
            <a:t>Cursos Profissionais</a:t>
          </a:r>
        </a:p>
        <a:p>
          <a:r>
            <a:rPr lang="pt-PT" dirty="0">
              <a:latin typeface="Arial" panose="020B0604020202020204" pitchFamily="34" charset="0"/>
              <a:cs typeface="Arial" panose="020B0604020202020204" pitchFamily="34" charset="0"/>
            </a:rPr>
            <a:t>213 – Audiovisuais e Produção dos Media</a:t>
          </a:r>
        </a:p>
      </dgm:t>
    </dgm:pt>
    <dgm:pt modelId="{63C4DA9A-5957-4FC7-9EA7-050FCC643D5C}" type="parTrans" cxnId="{139D8274-9424-4082-AE58-609082485264}">
      <dgm:prSet/>
      <dgm:spPr/>
      <dgm:t>
        <a:bodyPr/>
        <a:lstStyle/>
        <a:p>
          <a:endParaRPr lang="pt-PT"/>
        </a:p>
      </dgm:t>
    </dgm:pt>
    <dgm:pt modelId="{9BD222F8-35F2-43A9-A36F-5EADFE3E71A9}" type="sibTrans" cxnId="{139D8274-9424-4082-AE58-609082485264}">
      <dgm:prSet/>
      <dgm:spPr/>
      <dgm:t>
        <a:bodyPr/>
        <a:lstStyle/>
        <a:p>
          <a:endParaRPr lang="pt-PT"/>
        </a:p>
      </dgm:t>
    </dgm:pt>
    <dgm:pt modelId="{333EFF39-5349-4500-9A0D-1DBCCED641F7}">
      <dgm:prSet phldrT="[Texto]" custT="1"/>
      <dgm:spPr/>
      <dgm:t>
        <a:bodyPr/>
        <a:lstStyle/>
        <a:p>
          <a:r>
            <a:rPr lang="pt-PT" sz="1000" dirty="0"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rPr>
            <a:t>Técnico de Multimédia</a:t>
          </a:r>
        </a:p>
      </dgm:t>
    </dgm:pt>
    <dgm:pt modelId="{76E53B18-053A-4B66-AA12-16EC79D19EE4}" type="parTrans" cxnId="{91707407-83DB-4FB2-B090-BD02B960145E}">
      <dgm:prSet/>
      <dgm:spPr/>
      <dgm:t>
        <a:bodyPr/>
        <a:lstStyle/>
        <a:p>
          <a:endParaRPr lang="pt-PT"/>
        </a:p>
      </dgm:t>
    </dgm:pt>
    <dgm:pt modelId="{0B8F7951-00FE-40CA-ABFF-613C1F42DD1D}" type="sibTrans" cxnId="{91707407-83DB-4FB2-B090-BD02B960145E}">
      <dgm:prSet/>
      <dgm:spPr/>
      <dgm:t>
        <a:bodyPr/>
        <a:lstStyle/>
        <a:p>
          <a:endParaRPr lang="pt-PT"/>
        </a:p>
      </dgm:t>
    </dgm:pt>
    <dgm:pt modelId="{C7067E94-FD47-4472-A60D-74A90907B524}">
      <dgm:prSet phldrT="[Texto]" custT="1"/>
      <dgm:spPr/>
      <dgm:t>
        <a:bodyPr/>
        <a:lstStyle/>
        <a:p>
          <a:r>
            <a:rPr lang="pt-PT" sz="1000" dirty="0">
              <a:latin typeface="Arial" panose="020B0604020202020204" pitchFamily="34" charset="0"/>
              <a:cs typeface="Arial" panose="020B0604020202020204" pitchFamily="34" charset="0"/>
            </a:rPr>
            <a:t>Ciências Socioeconómicas</a:t>
          </a:r>
        </a:p>
      </dgm:t>
    </dgm:pt>
    <dgm:pt modelId="{74CF7BA0-2FC2-4E19-96C2-C8DD345249E8}" type="parTrans" cxnId="{DE03F29B-F7F5-4752-95B6-F220960658F8}">
      <dgm:prSet/>
      <dgm:spPr/>
      <dgm:t>
        <a:bodyPr/>
        <a:lstStyle/>
        <a:p>
          <a:endParaRPr lang="pt-PT"/>
        </a:p>
      </dgm:t>
    </dgm:pt>
    <dgm:pt modelId="{C8913F8D-CA48-43E0-9EE4-39E78F3CB59F}" type="sibTrans" cxnId="{DE03F29B-F7F5-4752-95B6-F220960658F8}">
      <dgm:prSet/>
      <dgm:spPr/>
      <dgm:t>
        <a:bodyPr/>
        <a:lstStyle/>
        <a:p>
          <a:endParaRPr lang="pt-PT"/>
        </a:p>
      </dgm:t>
    </dgm:pt>
    <dgm:pt modelId="{0425E690-58BD-4791-B951-CF0E3F1E7DBF}">
      <dgm:prSet phldrT="[Texto]" custT="1"/>
      <dgm:spPr/>
      <dgm:t>
        <a:bodyPr/>
        <a:lstStyle/>
        <a:p>
          <a:r>
            <a:rPr lang="pt-PT" sz="1000" dirty="0">
              <a:latin typeface="Arial" panose="020B0604020202020204" pitchFamily="34" charset="0"/>
              <a:cs typeface="Arial" panose="020B0604020202020204" pitchFamily="34" charset="0"/>
            </a:rPr>
            <a:t>Línguas e Humanidades</a:t>
          </a:r>
        </a:p>
      </dgm:t>
    </dgm:pt>
    <dgm:pt modelId="{6AE7DA82-CDDA-46B5-885A-4400E0AFA2EB}" type="parTrans" cxnId="{B0D29F6C-5228-41FE-B3D6-D4712155D3A7}">
      <dgm:prSet/>
      <dgm:spPr/>
      <dgm:t>
        <a:bodyPr/>
        <a:lstStyle/>
        <a:p>
          <a:endParaRPr lang="pt-PT"/>
        </a:p>
      </dgm:t>
    </dgm:pt>
    <dgm:pt modelId="{AE87DCA7-0075-4925-A464-89DBF033E51F}" type="sibTrans" cxnId="{B0D29F6C-5228-41FE-B3D6-D4712155D3A7}">
      <dgm:prSet/>
      <dgm:spPr/>
      <dgm:t>
        <a:bodyPr/>
        <a:lstStyle/>
        <a:p>
          <a:endParaRPr lang="pt-PT"/>
        </a:p>
      </dgm:t>
    </dgm:pt>
    <dgm:pt modelId="{8D8F615E-DB1E-4BA0-B9B9-436C47A09128}">
      <dgm:prSet phldrT="[Texto]" custT="1"/>
      <dgm:spPr/>
      <dgm:t>
        <a:bodyPr/>
        <a:lstStyle/>
        <a:p>
          <a:r>
            <a:rPr lang="pt-PT" sz="1000" dirty="0">
              <a:latin typeface="Arial" panose="020B0604020202020204" pitchFamily="34" charset="0"/>
              <a:cs typeface="Arial" panose="020B0604020202020204" pitchFamily="34" charset="0"/>
            </a:rPr>
            <a:t>Artes Visuais</a:t>
          </a:r>
        </a:p>
      </dgm:t>
    </dgm:pt>
    <dgm:pt modelId="{DB0C6AEC-544A-4DFE-B8C9-1E004529C41D}" type="parTrans" cxnId="{D74E7207-4D31-4F0C-B06F-AD798E5199B1}">
      <dgm:prSet/>
      <dgm:spPr/>
      <dgm:t>
        <a:bodyPr/>
        <a:lstStyle/>
        <a:p>
          <a:endParaRPr lang="pt-PT"/>
        </a:p>
      </dgm:t>
    </dgm:pt>
    <dgm:pt modelId="{4CAEAA54-8AAA-4E22-A2D5-C4993925508D}" type="sibTrans" cxnId="{D74E7207-4D31-4F0C-B06F-AD798E5199B1}">
      <dgm:prSet/>
      <dgm:spPr/>
      <dgm:t>
        <a:bodyPr/>
        <a:lstStyle/>
        <a:p>
          <a:endParaRPr lang="pt-PT"/>
        </a:p>
      </dgm:t>
    </dgm:pt>
    <dgm:pt modelId="{F35B96D6-9835-4BC9-B9D2-111A5D668653}">
      <dgm:prSet phldrT="[Texto]" custT="1"/>
      <dgm:spPr/>
      <dgm:t>
        <a:bodyPr/>
        <a:lstStyle/>
        <a:p>
          <a:r>
            <a:rPr lang="pt-PT" sz="700" dirty="0">
              <a:latin typeface="Arial" panose="020B0604020202020204" pitchFamily="34" charset="0"/>
              <a:cs typeface="Arial" panose="020B0604020202020204" pitchFamily="34" charset="0"/>
            </a:rPr>
            <a:t>Aplicações Informáticas B</a:t>
          </a:r>
        </a:p>
      </dgm:t>
    </dgm:pt>
    <dgm:pt modelId="{E793234D-C8C1-4462-9237-F888D7C74B66}" type="parTrans" cxnId="{5ACFCD29-BE31-49CE-896E-2885ADFEFAFC}">
      <dgm:prSet/>
      <dgm:spPr/>
      <dgm:t>
        <a:bodyPr/>
        <a:lstStyle/>
        <a:p>
          <a:endParaRPr lang="pt-PT"/>
        </a:p>
      </dgm:t>
    </dgm:pt>
    <dgm:pt modelId="{74E22E34-DD06-418E-82E8-76AC57A20305}" type="sibTrans" cxnId="{5ACFCD29-BE31-49CE-896E-2885ADFEFAFC}">
      <dgm:prSet/>
      <dgm:spPr/>
      <dgm:t>
        <a:bodyPr/>
        <a:lstStyle/>
        <a:p>
          <a:endParaRPr lang="pt-PT"/>
        </a:p>
      </dgm:t>
    </dgm:pt>
    <dgm:pt modelId="{9FD8E40B-8C38-455B-B763-48E092DAC0FA}">
      <dgm:prSet phldrT="[Texto]" custT="1"/>
      <dgm:spPr/>
      <dgm:t>
        <a:bodyPr/>
        <a:lstStyle/>
        <a:p>
          <a:r>
            <a:rPr lang="pt-PT" sz="800" dirty="0">
              <a:latin typeface="Arial" panose="020B0604020202020204" pitchFamily="34" charset="0"/>
              <a:cs typeface="Arial" panose="020B0604020202020204" pitchFamily="34" charset="0"/>
            </a:rPr>
            <a:t>Aplicações Informáticas B</a:t>
          </a:r>
        </a:p>
      </dgm:t>
    </dgm:pt>
    <dgm:pt modelId="{9A713677-BC34-48EB-9488-90D118255748}" type="parTrans" cxnId="{FDE910F9-C71A-467E-A5F7-AE6ED77AE6FC}">
      <dgm:prSet/>
      <dgm:spPr/>
      <dgm:t>
        <a:bodyPr/>
        <a:lstStyle/>
        <a:p>
          <a:endParaRPr lang="pt-PT"/>
        </a:p>
      </dgm:t>
    </dgm:pt>
    <dgm:pt modelId="{B8878A32-7C8A-4170-A7F2-E261416F4E81}" type="sibTrans" cxnId="{FDE910F9-C71A-467E-A5F7-AE6ED77AE6FC}">
      <dgm:prSet/>
      <dgm:spPr/>
      <dgm:t>
        <a:bodyPr/>
        <a:lstStyle/>
        <a:p>
          <a:endParaRPr lang="pt-PT"/>
        </a:p>
      </dgm:t>
    </dgm:pt>
    <dgm:pt modelId="{855EDEF1-51DB-4132-850C-4B40DECC87E0}">
      <dgm:prSet phldrT="[Texto]" custT="1"/>
      <dgm:spPr/>
      <dgm:t>
        <a:bodyPr/>
        <a:lstStyle/>
        <a:p>
          <a:r>
            <a:rPr lang="pt-PT" sz="800" dirty="0">
              <a:latin typeface="Arial" panose="020B0604020202020204" pitchFamily="34" charset="0"/>
              <a:cs typeface="Arial" panose="020B0604020202020204" pitchFamily="34" charset="0"/>
            </a:rPr>
            <a:t>Aplicações Informáticas B</a:t>
          </a:r>
        </a:p>
      </dgm:t>
    </dgm:pt>
    <dgm:pt modelId="{B5256170-89A3-4C47-8F15-ED65AE9CB142}" type="parTrans" cxnId="{0EB259EE-CAA4-4B23-9E38-CEDD4A9EA0DA}">
      <dgm:prSet/>
      <dgm:spPr/>
      <dgm:t>
        <a:bodyPr/>
        <a:lstStyle/>
        <a:p>
          <a:endParaRPr lang="pt-PT"/>
        </a:p>
      </dgm:t>
    </dgm:pt>
    <dgm:pt modelId="{E2A65819-A043-4DBB-91B7-24798B2E9CB0}" type="sibTrans" cxnId="{0EB259EE-CAA4-4B23-9E38-CEDD4A9EA0DA}">
      <dgm:prSet/>
      <dgm:spPr/>
      <dgm:t>
        <a:bodyPr/>
        <a:lstStyle/>
        <a:p>
          <a:endParaRPr lang="pt-PT"/>
        </a:p>
      </dgm:t>
    </dgm:pt>
    <dgm:pt modelId="{BA80E8A5-E98F-40DE-8A0E-3160DF168F1C}">
      <dgm:prSet phldrT="[Texto]" custT="1"/>
      <dgm:spPr/>
      <dgm:t>
        <a:bodyPr/>
        <a:lstStyle/>
        <a:p>
          <a:r>
            <a:rPr lang="pt-PT" sz="800" dirty="0">
              <a:latin typeface="Arial" panose="020B0604020202020204" pitchFamily="34" charset="0"/>
              <a:cs typeface="Arial" panose="020B0604020202020204" pitchFamily="34" charset="0"/>
            </a:rPr>
            <a:t>Aplicações Informáticas B</a:t>
          </a:r>
        </a:p>
      </dgm:t>
    </dgm:pt>
    <dgm:pt modelId="{B276F835-FAB6-4243-845F-9903BDEC934E}" type="parTrans" cxnId="{1C6F49F0-3867-461A-89AA-03105B9E82CE}">
      <dgm:prSet/>
      <dgm:spPr/>
      <dgm:t>
        <a:bodyPr/>
        <a:lstStyle/>
        <a:p>
          <a:endParaRPr lang="pt-PT"/>
        </a:p>
      </dgm:t>
    </dgm:pt>
    <dgm:pt modelId="{6180A27D-8A57-4456-839E-AD3CF13C361C}" type="sibTrans" cxnId="{1C6F49F0-3867-461A-89AA-03105B9E82CE}">
      <dgm:prSet/>
      <dgm:spPr/>
      <dgm:t>
        <a:bodyPr/>
        <a:lstStyle/>
        <a:p>
          <a:endParaRPr lang="pt-PT"/>
        </a:p>
      </dgm:t>
    </dgm:pt>
    <dgm:pt modelId="{8D740929-8CDA-4D8A-B3C2-D8F0706433B3}" type="pres">
      <dgm:prSet presAssocID="{D3C34A95-C5C3-4D01-A424-5DA9E998DDC9}" presName="layout" presStyleCnt="0">
        <dgm:presLayoutVars>
          <dgm:chMax/>
          <dgm:chPref/>
          <dgm:dir/>
          <dgm:resizeHandles/>
        </dgm:presLayoutVars>
      </dgm:prSet>
      <dgm:spPr/>
    </dgm:pt>
    <dgm:pt modelId="{059719B3-716C-4A37-AD6A-9E59EE318BBA}" type="pres">
      <dgm:prSet presAssocID="{2361924C-A471-483A-BBD3-C5A1BDB7A15A}" presName="root" presStyleCnt="0">
        <dgm:presLayoutVars>
          <dgm:chMax/>
          <dgm:chPref/>
        </dgm:presLayoutVars>
      </dgm:prSet>
      <dgm:spPr/>
    </dgm:pt>
    <dgm:pt modelId="{45939127-01A3-4151-BF5A-E0E5717B1E29}" type="pres">
      <dgm:prSet presAssocID="{2361924C-A471-483A-BBD3-C5A1BDB7A15A}" presName="rootComposite" presStyleCnt="0">
        <dgm:presLayoutVars/>
      </dgm:prSet>
      <dgm:spPr/>
    </dgm:pt>
    <dgm:pt modelId="{E1460C7F-1262-4EAA-8F32-28EBDCD6690B}" type="pres">
      <dgm:prSet presAssocID="{2361924C-A471-483A-BBD3-C5A1BDB7A15A}" presName="ParentAccent" presStyleLbl="alignNode1" presStyleIdx="0" presStyleCnt="6"/>
      <dgm:spPr/>
    </dgm:pt>
    <dgm:pt modelId="{0304D391-0E10-4F02-8E1D-E5EC0360E6B7}" type="pres">
      <dgm:prSet presAssocID="{2361924C-A471-483A-BBD3-C5A1BDB7A15A}" presName="ParentSmallAccent" presStyleLbl="fgAcc1" presStyleIdx="0" presStyleCnt="6"/>
      <dgm:spPr/>
    </dgm:pt>
    <dgm:pt modelId="{54EDC2CF-EF4F-4B36-8DE2-3C5C08A997BE}" type="pres">
      <dgm:prSet presAssocID="{2361924C-A471-483A-BBD3-C5A1BDB7A15A}" presName="Parent" presStyleLbl="revTx" presStyleIdx="0" presStyleCnt="17">
        <dgm:presLayoutVars>
          <dgm:chMax/>
          <dgm:chPref val="4"/>
          <dgm:bulletEnabled val="1"/>
        </dgm:presLayoutVars>
      </dgm:prSet>
      <dgm:spPr/>
    </dgm:pt>
    <dgm:pt modelId="{5C9B1AD8-F69C-446E-B23D-045E2671A10F}" type="pres">
      <dgm:prSet presAssocID="{2361924C-A471-483A-BBD3-C5A1BDB7A15A}" presName="childShape" presStyleCnt="0">
        <dgm:presLayoutVars>
          <dgm:chMax val="0"/>
          <dgm:chPref val="0"/>
        </dgm:presLayoutVars>
      </dgm:prSet>
      <dgm:spPr/>
    </dgm:pt>
    <dgm:pt modelId="{D9B1C0A1-B1BE-4F76-B0B9-5B804D4BF240}" type="pres">
      <dgm:prSet presAssocID="{DC6C3E75-539A-4F46-8B8F-91B0C2FDB709}" presName="childComposite" presStyleCnt="0">
        <dgm:presLayoutVars>
          <dgm:chMax val="0"/>
          <dgm:chPref val="0"/>
        </dgm:presLayoutVars>
      </dgm:prSet>
      <dgm:spPr/>
    </dgm:pt>
    <dgm:pt modelId="{291522AF-46B0-4201-882C-4257C6FCA7F2}" type="pres">
      <dgm:prSet presAssocID="{DC6C3E75-539A-4F46-8B8F-91B0C2FDB709}" presName="ChildAccent" presStyleLbl="solidFgAcc1" presStyleIdx="0" presStyleCnt="11"/>
      <dgm:spPr/>
    </dgm:pt>
    <dgm:pt modelId="{6E91BC1D-0C61-4B33-B9BB-E32C80031CBF}" type="pres">
      <dgm:prSet presAssocID="{DC6C3E75-539A-4F46-8B8F-91B0C2FDB709}" presName="Child" presStyleLbl="revTx" presStyleIdx="1" presStyleCnt="17">
        <dgm:presLayoutVars>
          <dgm:chMax val="0"/>
          <dgm:chPref val="0"/>
          <dgm:bulletEnabled val="1"/>
        </dgm:presLayoutVars>
      </dgm:prSet>
      <dgm:spPr/>
    </dgm:pt>
    <dgm:pt modelId="{0865D540-9897-4800-A16B-C3DDC40C106E}" type="pres">
      <dgm:prSet presAssocID="{C7067E94-FD47-4472-A60D-74A90907B524}" presName="childComposite" presStyleCnt="0">
        <dgm:presLayoutVars>
          <dgm:chMax val="0"/>
          <dgm:chPref val="0"/>
        </dgm:presLayoutVars>
      </dgm:prSet>
      <dgm:spPr/>
    </dgm:pt>
    <dgm:pt modelId="{09DEDC8C-1655-4862-8396-CA56C362A5EB}" type="pres">
      <dgm:prSet presAssocID="{C7067E94-FD47-4472-A60D-74A90907B524}" presName="ChildAccent" presStyleLbl="solidFgAcc1" presStyleIdx="1" presStyleCnt="11"/>
      <dgm:spPr/>
    </dgm:pt>
    <dgm:pt modelId="{A956ADF3-018E-426A-8120-A6482C8ABDCE}" type="pres">
      <dgm:prSet presAssocID="{C7067E94-FD47-4472-A60D-74A90907B524}" presName="Child" presStyleLbl="revTx" presStyleIdx="2" presStyleCnt="17">
        <dgm:presLayoutVars>
          <dgm:chMax val="0"/>
          <dgm:chPref val="0"/>
          <dgm:bulletEnabled val="1"/>
        </dgm:presLayoutVars>
      </dgm:prSet>
      <dgm:spPr/>
    </dgm:pt>
    <dgm:pt modelId="{22EBC5B8-E346-41DB-BB9C-303823D0CB50}" type="pres">
      <dgm:prSet presAssocID="{0425E690-58BD-4791-B951-CF0E3F1E7DBF}" presName="childComposite" presStyleCnt="0">
        <dgm:presLayoutVars>
          <dgm:chMax val="0"/>
          <dgm:chPref val="0"/>
        </dgm:presLayoutVars>
      </dgm:prSet>
      <dgm:spPr/>
    </dgm:pt>
    <dgm:pt modelId="{6D7A5801-65D3-4370-B9A6-5DB96B1F1A03}" type="pres">
      <dgm:prSet presAssocID="{0425E690-58BD-4791-B951-CF0E3F1E7DBF}" presName="ChildAccent" presStyleLbl="solidFgAcc1" presStyleIdx="2" presStyleCnt="11"/>
      <dgm:spPr/>
    </dgm:pt>
    <dgm:pt modelId="{D0C07465-86C0-4DA7-ACDD-60E81B6AD92B}" type="pres">
      <dgm:prSet presAssocID="{0425E690-58BD-4791-B951-CF0E3F1E7DBF}" presName="Child" presStyleLbl="revTx" presStyleIdx="3" presStyleCnt="17">
        <dgm:presLayoutVars>
          <dgm:chMax val="0"/>
          <dgm:chPref val="0"/>
          <dgm:bulletEnabled val="1"/>
        </dgm:presLayoutVars>
      </dgm:prSet>
      <dgm:spPr/>
    </dgm:pt>
    <dgm:pt modelId="{3F337AAA-F724-492D-AAE4-D798A198072D}" type="pres">
      <dgm:prSet presAssocID="{8D8F615E-DB1E-4BA0-B9B9-436C47A09128}" presName="childComposite" presStyleCnt="0">
        <dgm:presLayoutVars>
          <dgm:chMax val="0"/>
          <dgm:chPref val="0"/>
        </dgm:presLayoutVars>
      </dgm:prSet>
      <dgm:spPr/>
    </dgm:pt>
    <dgm:pt modelId="{A15F538E-83FC-4AED-9A95-840281DFE950}" type="pres">
      <dgm:prSet presAssocID="{8D8F615E-DB1E-4BA0-B9B9-436C47A09128}" presName="ChildAccent" presStyleLbl="solidFgAcc1" presStyleIdx="3" presStyleCnt="11"/>
      <dgm:spPr/>
    </dgm:pt>
    <dgm:pt modelId="{C914C0BA-74A7-4743-B746-E3624586621E}" type="pres">
      <dgm:prSet presAssocID="{8D8F615E-DB1E-4BA0-B9B9-436C47A09128}" presName="Child" presStyleLbl="revTx" presStyleIdx="4" presStyleCnt="17">
        <dgm:presLayoutVars>
          <dgm:chMax val="0"/>
          <dgm:chPref val="0"/>
          <dgm:bulletEnabled val="1"/>
        </dgm:presLayoutVars>
      </dgm:prSet>
      <dgm:spPr/>
    </dgm:pt>
    <dgm:pt modelId="{F15326D9-9FBF-4385-BFD5-77115BEE444F}" type="pres">
      <dgm:prSet presAssocID="{C412CD2D-992D-4317-9986-61B27C26806A}" presName="root" presStyleCnt="0">
        <dgm:presLayoutVars>
          <dgm:chMax/>
          <dgm:chPref/>
        </dgm:presLayoutVars>
      </dgm:prSet>
      <dgm:spPr/>
    </dgm:pt>
    <dgm:pt modelId="{AEBF41A9-A5D6-48D8-9D33-C288C0C69E1F}" type="pres">
      <dgm:prSet presAssocID="{C412CD2D-992D-4317-9986-61B27C26806A}" presName="rootComposite" presStyleCnt="0">
        <dgm:presLayoutVars/>
      </dgm:prSet>
      <dgm:spPr/>
    </dgm:pt>
    <dgm:pt modelId="{D659DDD5-1954-4FB7-BC34-061F936EDAB3}" type="pres">
      <dgm:prSet presAssocID="{C412CD2D-992D-4317-9986-61B27C26806A}" presName="ParentAccent" presStyleLbl="alignNode1" presStyleIdx="1" presStyleCnt="6"/>
      <dgm:spPr/>
    </dgm:pt>
    <dgm:pt modelId="{5E42AA45-5623-40BD-B44C-C0F714C0D9A3}" type="pres">
      <dgm:prSet presAssocID="{C412CD2D-992D-4317-9986-61B27C26806A}" presName="ParentSmallAccent" presStyleLbl="fgAcc1" presStyleIdx="1" presStyleCnt="6"/>
      <dgm:spPr/>
    </dgm:pt>
    <dgm:pt modelId="{EE35DB24-9247-408B-B7A6-D3C9AD98ECF4}" type="pres">
      <dgm:prSet presAssocID="{C412CD2D-992D-4317-9986-61B27C26806A}" presName="Parent" presStyleLbl="revTx" presStyleIdx="5" presStyleCnt="17">
        <dgm:presLayoutVars>
          <dgm:chMax/>
          <dgm:chPref val="4"/>
          <dgm:bulletEnabled val="1"/>
        </dgm:presLayoutVars>
      </dgm:prSet>
      <dgm:spPr/>
    </dgm:pt>
    <dgm:pt modelId="{0765C192-BAA7-4B61-83EB-AD415441D4E6}" type="pres">
      <dgm:prSet presAssocID="{C412CD2D-992D-4317-9986-61B27C26806A}" presName="childShape" presStyleCnt="0">
        <dgm:presLayoutVars>
          <dgm:chMax val="0"/>
          <dgm:chPref val="0"/>
        </dgm:presLayoutVars>
      </dgm:prSet>
      <dgm:spPr/>
    </dgm:pt>
    <dgm:pt modelId="{575A35C1-6DF5-4629-86A8-387C099B590F}" type="pres">
      <dgm:prSet presAssocID="{F7594A7D-2C9A-4296-9038-B285472B014A}" presName="childComposite" presStyleCnt="0">
        <dgm:presLayoutVars>
          <dgm:chMax val="0"/>
          <dgm:chPref val="0"/>
        </dgm:presLayoutVars>
      </dgm:prSet>
      <dgm:spPr/>
    </dgm:pt>
    <dgm:pt modelId="{518E62BD-6587-4BBB-A2A0-79A94A1D5527}" type="pres">
      <dgm:prSet presAssocID="{F7594A7D-2C9A-4296-9038-B285472B014A}" presName="ChildAccent" presStyleLbl="solidFgAcc1" presStyleIdx="4" presStyleCnt="11"/>
      <dgm:spPr/>
    </dgm:pt>
    <dgm:pt modelId="{DF1DC5A2-57A4-4CE6-BC0A-DB2931D656A0}" type="pres">
      <dgm:prSet presAssocID="{F7594A7D-2C9A-4296-9038-B285472B014A}" presName="Child" presStyleLbl="revTx" presStyleIdx="6" presStyleCnt="17">
        <dgm:presLayoutVars>
          <dgm:chMax val="0"/>
          <dgm:chPref val="0"/>
          <dgm:bulletEnabled val="1"/>
        </dgm:presLayoutVars>
      </dgm:prSet>
      <dgm:spPr/>
    </dgm:pt>
    <dgm:pt modelId="{3BA3F601-CBFB-43B1-AC29-2105404E4845}" type="pres">
      <dgm:prSet presAssocID="{888380D6-A6A7-4974-862C-3DF2C463E05A}" presName="childComposite" presStyleCnt="0">
        <dgm:presLayoutVars>
          <dgm:chMax val="0"/>
          <dgm:chPref val="0"/>
        </dgm:presLayoutVars>
      </dgm:prSet>
      <dgm:spPr/>
    </dgm:pt>
    <dgm:pt modelId="{3CD15E98-7F31-4BC1-9468-64B5A3794B91}" type="pres">
      <dgm:prSet presAssocID="{888380D6-A6A7-4974-862C-3DF2C463E05A}" presName="ChildAccent" presStyleLbl="solidFgAcc1" presStyleIdx="5" presStyleCnt="11"/>
      <dgm:spPr/>
    </dgm:pt>
    <dgm:pt modelId="{2719A123-49C2-4851-B5B4-4AA1E8854C70}" type="pres">
      <dgm:prSet presAssocID="{888380D6-A6A7-4974-862C-3DF2C463E05A}" presName="Child" presStyleLbl="revTx" presStyleIdx="7" presStyleCnt="17">
        <dgm:presLayoutVars>
          <dgm:chMax val="0"/>
          <dgm:chPref val="0"/>
          <dgm:bulletEnabled val="1"/>
        </dgm:presLayoutVars>
      </dgm:prSet>
      <dgm:spPr/>
    </dgm:pt>
    <dgm:pt modelId="{30D9AC9D-E93C-47B4-86CE-4578CC7BC811}" type="pres">
      <dgm:prSet presAssocID="{9FF54B89-3B12-4501-942B-CA727884040C}" presName="childComposite" presStyleCnt="0">
        <dgm:presLayoutVars>
          <dgm:chMax val="0"/>
          <dgm:chPref val="0"/>
        </dgm:presLayoutVars>
      </dgm:prSet>
      <dgm:spPr/>
    </dgm:pt>
    <dgm:pt modelId="{7042BBFC-358A-4CA1-9FC2-D0E26107013C}" type="pres">
      <dgm:prSet presAssocID="{9FF54B89-3B12-4501-942B-CA727884040C}" presName="ChildAccent" presStyleLbl="solidFgAcc1" presStyleIdx="6" presStyleCnt="11"/>
      <dgm:spPr/>
    </dgm:pt>
    <dgm:pt modelId="{E08B9C75-C35F-4F25-89EF-A9074C3DA175}" type="pres">
      <dgm:prSet presAssocID="{9FF54B89-3B12-4501-942B-CA727884040C}" presName="Child" presStyleLbl="revTx" presStyleIdx="8" presStyleCnt="17">
        <dgm:presLayoutVars>
          <dgm:chMax val="0"/>
          <dgm:chPref val="0"/>
          <dgm:bulletEnabled val="1"/>
        </dgm:presLayoutVars>
      </dgm:prSet>
      <dgm:spPr/>
    </dgm:pt>
    <dgm:pt modelId="{AA378B9D-FB0E-4F48-808B-1B7B61528FC3}" type="pres">
      <dgm:prSet presAssocID="{B3BB5C5A-618D-4013-B7D7-47FF29488A69}" presName="childComposite" presStyleCnt="0">
        <dgm:presLayoutVars>
          <dgm:chMax val="0"/>
          <dgm:chPref val="0"/>
        </dgm:presLayoutVars>
      </dgm:prSet>
      <dgm:spPr/>
    </dgm:pt>
    <dgm:pt modelId="{4DE5D82A-67CB-40A2-8646-B0498D57170D}" type="pres">
      <dgm:prSet presAssocID="{B3BB5C5A-618D-4013-B7D7-47FF29488A69}" presName="ChildAccent" presStyleLbl="solidFgAcc1" presStyleIdx="7" presStyleCnt="11"/>
      <dgm:spPr/>
    </dgm:pt>
    <dgm:pt modelId="{71422ECA-AAF9-4957-9EC2-BD9961274092}" type="pres">
      <dgm:prSet presAssocID="{B3BB5C5A-618D-4013-B7D7-47FF29488A69}" presName="Child" presStyleLbl="revTx" presStyleIdx="9" presStyleCnt="17">
        <dgm:presLayoutVars>
          <dgm:chMax val="0"/>
          <dgm:chPref val="0"/>
          <dgm:bulletEnabled val="1"/>
        </dgm:presLayoutVars>
      </dgm:prSet>
      <dgm:spPr/>
    </dgm:pt>
    <dgm:pt modelId="{20C29CA2-7637-45D7-83BE-E178D5694419}" type="pres">
      <dgm:prSet presAssocID="{DE5F8A41-5B4F-4A51-A611-7F51E0E1CB59}" presName="childComposite" presStyleCnt="0">
        <dgm:presLayoutVars>
          <dgm:chMax val="0"/>
          <dgm:chPref val="0"/>
        </dgm:presLayoutVars>
      </dgm:prSet>
      <dgm:spPr/>
    </dgm:pt>
    <dgm:pt modelId="{C580C38C-0A4D-4C4D-9731-9989602CE2CA}" type="pres">
      <dgm:prSet presAssocID="{DE5F8A41-5B4F-4A51-A611-7F51E0E1CB59}" presName="ChildAccent" presStyleLbl="solidFgAcc1" presStyleIdx="8" presStyleCnt="11"/>
      <dgm:spPr/>
    </dgm:pt>
    <dgm:pt modelId="{7D98B7AA-9856-4E19-8583-04AE4EF14CB8}" type="pres">
      <dgm:prSet presAssocID="{DE5F8A41-5B4F-4A51-A611-7F51E0E1CB59}" presName="Child" presStyleLbl="revTx" presStyleIdx="10" presStyleCnt="17">
        <dgm:presLayoutVars>
          <dgm:chMax val="0"/>
          <dgm:chPref val="0"/>
          <dgm:bulletEnabled val="1"/>
        </dgm:presLayoutVars>
      </dgm:prSet>
      <dgm:spPr/>
    </dgm:pt>
    <dgm:pt modelId="{4E7FDA9B-638F-4159-93F3-4083878883AF}" type="pres">
      <dgm:prSet presAssocID="{2A471F50-4F1C-4E8E-BE59-3566053D6ECA}" presName="childComposite" presStyleCnt="0">
        <dgm:presLayoutVars>
          <dgm:chMax val="0"/>
          <dgm:chPref val="0"/>
        </dgm:presLayoutVars>
      </dgm:prSet>
      <dgm:spPr/>
    </dgm:pt>
    <dgm:pt modelId="{A34D0EEF-5410-4B4B-ADDA-77ECCF453E9B}" type="pres">
      <dgm:prSet presAssocID="{2A471F50-4F1C-4E8E-BE59-3566053D6ECA}" presName="ChildAccent" presStyleLbl="solidFgAcc1" presStyleIdx="9" presStyleCnt="11"/>
      <dgm:spPr/>
    </dgm:pt>
    <dgm:pt modelId="{8ECEA84C-49E2-4FA6-A0AE-D92558253CBE}" type="pres">
      <dgm:prSet presAssocID="{2A471F50-4F1C-4E8E-BE59-3566053D6ECA}" presName="Child" presStyleLbl="revTx" presStyleIdx="11" presStyleCnt="17">
        <dgm:presLayoutVars>
          <dgm:chMax val="0"/>
          <dgm:chPref val="0"/>
          <dgm:bulletEnabled val="1"/>
        </dgm:presLayoutVars>
      </dgm:prSet>
      <dgm:spPr/>
    </dgm:pt>
    <dgm:pt modelId="{2CD8A7B3-3C95-4A41-8EAA-0B09010FEC84}" type="pres">
      <dgm:prSet presAssocID="{D0627E41-2584-475E-84F1-DDDA380CAAF7}" presName="root" presStyleCnt="0">
        <dgm:presLayoutVars>
          <dgm:chMax/>
          <dgm:chPref/>
        </dgm:presLayoutVars>
      </dgm:prSet>
      <dgm:spPr/>
    </dgm:pt>
    <dgm:pt modelId="{7B55B181-07A6-4192-8017-0F97354853C6}" type="pres">
      <dgm:prSet presAssocID="{D0627E41-2584-475E-84F1-DDDA380CAAF7}" presName="rootComposite" presStyleCnt="0">
        <dgm:presLayoutVars/>
      </dgm:prSet>
      <dgm:spPr/>
    </dgm:pt>
    <dgm:pt modelId="{29922B83-3EF1-41DB-BEDD-B030C363040A}" type="pres">
      <dgm:prSet presAssocID="{D0627E41-2584-475E-84F1-DDDA380CAAF7}" presName="ParentAccent" presStyleLbl="alignNode1" presStyleIdx="2" presStyleCnt="6"/>
      <dgm:spPr/>
    </dgm:pt>
    <dgm:pt modelId="{1A4268B8-85A2-4D40-A146-96E1EFA14929}" type="pres">
      <dgm:prSet presAssocID="{D0627E41-2584-475E-84F1-DDDA380CAAF7}" presName="ParentSmallAccent" presStyleLbl="fgAcc1" presStyleIdx="2" presStyleCnt="6"/>
      <dgm:spPr/>
    </dgm:pt>
    <dgm:pt modelId="{4DCA1B45-42DC-40D0-9587-6781063001B6}" type="pres">
      <dgm:prSet presAssocID="{D0627E41-2584-475E-84F1-DDDA380CAAF7}" presName="Parent" presStyleLbl="revTx" presStyleIdx="12" presStyleCnt="17">
        <dgm:presLayoutVars>
          <dgm:chMax/>
          <dgm:chPref val="4"/>
          <dgm:bulletEnabled val="1"/>
        </dgm:presLayoutVars>
      </dgm:prSet>
      <dgm:spPr/>
    </dgm:pt>
    <dgm:pt modelId="{206D5DB6-00F2-4D63-A818-A744B9CA6A43}" type="pres">
      <dgm:prSet presAssocID="{D0627E41-2584-475E-84F1-DDDA380CAAF7}" presName="childShape" presStyleCnt="0">
        <dgm:presLayoutVars>
          <dgm:chMax val="0"/>
          <dgm:chPref val="0"/>
        </dgm:presLayoutVars>
      </dgm:prSet>
      <dgm:spPr/>
    </dgm:pt>
    <dgm:pt modelId="{56B99A6E-349C-4ACA-9B04-8B8FB9F1CBCB}" type="pres">
      <dgm:prSet presAssocID="{333EFF39-5349-4500-9A0D-1DBCCED641F7}" presName="childComposite" presStyleCnt="0">
        <dgm:presLayoutVars>
          <dgm:chMax val="0"/>
          <dgm:chPref val="0"/>
        </dgm:presLayoutVars>
      </dgm:prSet>
      <dgm:spPr/>
    </dgm:pt>
    <dgm:pt modelId="{06B8756F-4F95-4BD6-9B7E-2558EE426946}" type="pres">
      <dgm:prSet presAssocID="{333EFF39-5349-4500-9A0D-1DBCCED641F7}" presName="ChildAccent" presStyleLbl="solidFgAcc1" presStyleIdx="10" presStyleCnt="11"/>
      <dgm:spPr/>
    </dgm:pt>
    <dgm:pt modelId="{23EB762B-F48B-4F0B-B73E-AFC063D378DB}" type="pres">
      <dgm:prSet presAssocID="{333EFF39-5349-4500-9A0D-1DBCCED641F7}" presName="Child" presStyleLbl="revTx" presStyleIdx="13" presStyleCnt="17">
        <dgm:presLayoutVars>
          <dgm:chMax val="0"/>
          <dgm:chPref val="0"/>
          <dgm:bulletEnabled val="1"/>
        </dgm:presLayoutVars>
      </dgm:prSet>
      <dgm:spPr/>
    </dgm:pt>
    <dgm:pt modelId="{02C7668C-9271-4A07-9F61-9FFD9034F14F}" type="pres">
      <dgm:prSet presAssocID="{28444D2B-49D2-4F98-BF51-A00E44EE214E}" presName="root" presStyleCnt="0">
        <dgm:presLayoutVars>
          <dgm:chMax/>
          <dgm:chPref/>
        </dgm:presLayoutVars>
      </dgm:prSet>
      <dgm:spPr/>
    </dgm:pt>
    <dgm:pt modelId="{ED34F53C-0F08-4CEE-96AA-F41B2B8356F5}" type="pres">
      <dgm:prSet presAssocID="{28444D2B-49D2-4F98-BF51-A00E44EE214E}" presName="rootComposite" presStyleCnt="0">
        <dgm:presLayoutVars/>
      </dgm:prSet>
      <dgm:spPr/>
    </dgm:pt>
    <dgm:pt modelId="{35369879-C5E8-4C88-B3E6-F44181A90462}" type="pres">
      <dgm:prSet presAssocID="{28444D2B-49D2-4F98-BF51-A00E44EE214E}" presName="ParentAccent" presStyleLbl="alignNode1" presStyleIdx="3" presStyleCnt="6"/>
      <dgm:spPr/>
    </dgm:pt>
    <dgm:pt modelId="{EEA38C53-DF15-4268-BAC5-A070913374F9}" type="pres">
      <dgm:prSet presAssocID="{28444D2B-49D2-4F98-BF51-A00E44EE214E}" presName="ParentSmallAccent" presStyleLbl="fgAcc1" presStyleIdx="3" presStyleCnt="6"/>
      <dgm:spPr/>
    </dgm:pt>
    <dgm:pt modelId="{10B8109C-CC2F-42A7-A487-3F9660F80AE3}" type="pres">
      <dgm:prSet presAssocID="{28444D2B-49D2-4F98-BF51-A00E44EE214E}" presName="Parent" presStyleLbl="revTx" presStyleIdx="14" presStyleCnt="17">
        <dgm:presLayoutVars>
          <dgm:chMax/>
          <dgm:chPref val="4"/>
          <dgm:bulletEnabled val="1"/>
        </dgm:presLayoutVars>
      </dgm:prSet>
      <dgm:spPr/>
    </dgm:pt>
    <dgm:pt modelId="{23EB54F6-56FE-4325-9981-F78164C11324}" type="pres">
      <dgm:prSet presAssocID="{28444D2B-49D2-4F98-BF51-A00E44EE214E}" presName="childShape" presStyleCnt="0">
        <dgm:presLayoutVars>
          <dgm:chMax val="0"/>
          <dgm:chPref val="0"/>
        </dgm:presLayoutVars>
      </dgm:prSet>
      <dgm:spPr/>
    </dgm:pt>
    <dgm:pt modelId="{146F1AC1-879E-4101-A691-304556800762}" type="pres">
      <dgm:prSet presAssocID="{FE7A4DA2-467B-4E45-932E-448943F15045}" presName="root" presStyleCnt="0">
        <dgm:presLayoutVars>
          <dgm:chMax/>
          <dgm:chPref/>
        </dgm:presLayoutVars>
      </dgm:prSet>
      <dgm:spPr/>
    </dgm:pt>
    <dgm:pt modelId="{4604CCD7-3739-47EC-93A5-CD9957EEDF40}" type="pres">
      <dgm:prSet presAssocID="{FE7A4DA2-467B-4E45-932E-448943F15045}" presName="rootComposite" presStyleCnt="0">
        <dgm:presLayoutVars/>
      </dgm:prSet>
      <dgm:spPr/>
    </dgm:pt>
    <dgm:pt modelId="{963CBDBB-859A-4B49-854D-9B2E3EA31AE3}" type="pres">
      <dgm:prSet presAssocID="{FE7A4DA2-467B-4E45-932E-448943F15045}" presName="ParentAccent" presStyleLbl="alignNode1" presStyleIdx="4" presStyleCnt="6"/>
      <dgm:spPr/>
    </dgm:pt>
    <dgm:pt modelId="{1887C8F4-E8CC-44DF-A97A-CEDEA459EC13}" type="pres">
      <dgm:prSet presAssocID="{FE7A4DA2-467B-4E45-932E-448943F15045}" presName="ParentSmallAccent" presStyleLbl="fgAcc1" presStyleIdx="4" presStyleCnt="6"/>
      <dgm:spPr/>
    </dgm:pt>
    <dgm:pt modelId="{3122E6FD-F1A3-4C11-A3DE-4F312DF3ACB3}" type="pres">
      <dgm:prSet presAssocID="{FE7A4DA2-467B-4E45-932E-448943F15045}" presName="Parent" presStyleLbl="revTx" presStyleIdx="15" presStyleCnt="17">
        <dgm:presLayoutVars>
          <dgm:chMax/>
          <dgm:chPref val="4"/>
          <dgm:bulletEnabled val="1"/>
        </dgm:presLayoutVars>
      </dgm:prSet>
      <dgm:spPr/>
    </dgm:pt>
    <dgm:pt modelId="{53AB10D6-B6E0-42D9-9A1F-C47515DF76CA}" type="pres">
      <dgm:prSet presAssocID="{FE7A4DA2-467B-4E45-932E-448943F15045}" presName="childShape" presStyleCnt="0">
        <dgm:presLayoutVars>
          <dgm:chMax val="0"/>
          <dgm:chPref val="0"/>
        </dgm:presLayoutVars>
      </dgm:prSet>
      <dgm:spPr/>
    </dgm:pt>
    <dgm:pt modelId="{33C5E8BC-A064-4CEC-BE0E-F9B12EE2D154}" type="pres">
      <dgm:prSet presAssocID="{56BF94C5-9A9B-46FD-9F0F-0B458914B086}" presName="root" presStyleCnt="0">
        <dgm:presLayoutVars>
          <dgm:chMax/>
          <dgm:chPref/>
        </dgm:presLayoutVars>
      </dgm:prSet>
      <dgm:spPr/>
    </dgm:pt>
    <dgm:pt modelId="{98F3D9FD-85B6-4903-892B-875FA17C3D3F}" type="pres">
      <dgm:prSet presAssocID="{56BF94C5-9A9B-46FD-9F0F-0B458914B086}" presName="rootComposite" presStyleCnt="0">
        <dgm:presLayoutVars/>
      </dgm:prSet>
      <dgm:spPr/>
    </dgm:pt>
    <dgm:pt modelId="{530E24CA-3162-43D2-80B2-6CDC6CCBBDE0}" type="pres">
      <dgm:prSet presAssocID="{56BF94C5-9A9B-46FD-9F0F-0B458914B086}" presName="ParentAccent" presStyleLbl="alignNode1" presStyleIdx="5" presStyleCnt="6"/>
      <dgm:spPr/>
    </dgm:pt>
    <dgm:pt modelId="{3061396E-4E20-4B1B-8BEF-C37713032EBA}" type="pres">
      <dgm:prSet presAssocID="{56BF94C5-9A9B-46FD-9F0F-0B458914B086}" presName="ParentSmallAccent" presStyleLbl="fgAcc1" presStyleIdx="5" presStyleCnt="6"/>
      <dgm:spPr/>
    </dgm:pt>
    <dgm:pt modelId="{639F26B5-2202-4FF6-9D8B-F347ED3DFFE4}" type="pres">
      <dgm:prSet presAssocID="{56BF94C5-9A9B-46FD-9F0F-0B458914B086}" presName="Parent" presStyleLbl="revTx" presStyleIdx="16" presStyleCnt="17">
        <dgm:presLayoutVars>
          <dgm:chMax/>
          <dgm:chPref val="4"/>
          <dgm:bulletEnabled val="1"/>
        </dgm:presLayoutVars>
      </dgm:prSet>
      <dgm:spPr/>
    </dgm:pt>
    <dgm:pt modelId="{D6CA8E8A-5F26-4B7E-A54F-1D7671110B5B}" type="pres">
      <dgm:prSet presAssocID="{56BF94C5-9A9B-46FD-9F0F-0B458914B086}" presName="childShape" presStyleCnt="0">
        <dgm:presLayoutVars>
          <dgm:chMax val="0"/>
          <dgm:chPref val="0"/>
        </dgm:presLayoutVars>
      </dgm:prSet>
      <dgm:spPr/>
    </dgm:pt>
  </dgm:ptLst>
  <dgm:cxnLst>
    <dgm:cxn modelId="{7EF59803-2E50-4A28-B8FA-208BD4B1B7EF}" srcId="{C412CD2D-992D-4317-9986-61B27C26806A}" destId="{DE5F8A41-5B4F-4A51-A611-7F51E0E1CB59}" srcOrd="4" destOrd="0" parTransId="{BF05E999-4F4F-4C02-878F-BB99396E1C1F}" sibTransId="{824ED2AC-AF08-40F3-B563-D23DFF93C177}"/>
    <dgm:cxn modelId="{9A230304-98C1-4AFC-9B0E-7E4168E92057}" type="presOf" srcId="{F7594A7D-2C9A-4296-9038-B285472B014A}" destId="{DF1DC5A2-57A4-4CE6-BC0A-DB2931D656A0}" srcOrd="0" destOrd="0" presId="urn:microsoft.com/office/officeart/2008/layout/SquareAccentList"/>
    <dgm:cxn modelId="{D74E7207-4D31-4F0C-B06F-AD798E5199B1}" srcId="{2361924C-A471-483A-BBD3-C5A1BDB7A15A}" destId="{8D8F615E-DB1E-4BA0-B9B9-436C47A09128}" srcOrd="3" destOrd="0" parTransId="{DB0C6AEC-544A-4DFE-B8C9-1E004529C41D}" sibTransId="{4CAEAA54-8AAA-4E22-A2D5-C4993925508D}"/>
    <dgm:cxn modelId="{91707407-83DB-4FB2-B090-BD02B960145E}" srcId="{D0627E41-2584-475E-84F1-DDDA380CAAF7}" destId="{333EFF39-5349-4500-9A0D-1DBCCED641F7}" srcOrd="0" destOrd="0" parTransId="{76E53B18-053A-4B66-AA12-16EC79D19EE4}" sibTransId="{0B8F7951-00FE-40CA-ABFF-613C1F42DD1D}"/>
    <dgm:cxn modelId="{EC911D08-8BD4-47E6-BA3C-090E808DABA0}" srcId="{D3C34A95-C5C3-4D01-A424-5DA9E998DDC9}" destId="{28444D2B-49D2-4F98-BF51-A00E44EE214E}" srcOrd="3" destOrd="0" parTransId="{9554BC28-DDA9-470E-B3EE-A5F341084589}" sibTransId="{F0DCC507-341E-43A3-BDD9-B73833E7D5B9}"/>
    <dgm:cxn modelId="{044E7309-786C-40CE-946C-AF2170DB006A}" type="presOf" srcId="{DE5F8A41-5B4F-4A51-A611-7F51E0E1CB59}" destId="{7D98B7AA-9856-4E19-8583-04AE4EF14CB8}" srcOrd="0" destOrd="0" presId="urn:microsoft.com/office/officeart/2008/layout/SquareAccentList"/>
    <dgm:cxn modelId="{5C171B1A-6256-41A3-957F-08DE53A6F07E}" type="presOf" srcId="{855EDEF1-51DB-4132-850C-4B40DECC87E0}" destId="{A956ADF3-018E-426A-8120-A6482C8ABDCE}" srcOrd="0" destOrd="1" presId="urn:microsoft.com/office/officeart/2008/layout/SquareAccentList"/>
    <dgm:cxn modelId="{AED73720-E2FB-40CF-A4C1-3F372624E84A}" srcId="{D3C34A95-C5C3-4D01-A424-5DA9E998DDC9}" destId="{C412CD2D-992D-4317-9986-61B27C26806A}" srcOrd="1" destOrd="0" parTransId="{473D4D1D-65D7-4028-908E-16B32FD15D33}" sibTransId="{18135687-CA8A-4429-A92C-A171057C119E}"/>
    <dgm:cxn modelId="{11E87A23-D1B1-40EF-9ADF-86E7E57E9ABA}" type="presOf" srcId="{B3BB5C5A-618D-4013-B7D7-47FF29488A69}" destId="{71422ECA-AAF9-4957-9EC2-BD9961274092}" srcOrd="0" destOrd="0" presId="urn:microsoft.com/office/officeart/2008/layout/SquareAccentList"/>
    <dgm:cxn modelId="{C1099627-1EBD-46BC-AB48-A8F86EB16C0C}" type="presOf" srcId="{D3C34A95-C5C3-4D01-A424-5DA9E998DDC9}" destId="{8D740929-8CDA-4D8A-B3C2-D8F0706433B3}" srcOrd="0" destOrd="0" presId="urn:microsoft.com/office/officeart/2008/layout/SquareAccentList"/>
    <dgm:cxn modelId="{5ACFCD29-BE31-49CE-896E-2885ADFEFAFC}" srcId="{8D8F615E-DB1E-4BA0-B9B9-436C47A09128}" destId="{F35B96D6-9835-4BC9-B9D2-111A5D668653}" srcOrd="0" destOrd="0" parTransId="{E793234D-C8C1-4462-9237-F888D7C74B66}" sibTransId="{74E22E34-DD06-418E-82E8-76AC57A20305}"/>
    <dgm:cxn modelId="{32AEE02F-2E82-43CA-B392-03024FEA7079}" type="presOf" srcId="{56BF94C5-9A9B-46FD-9F0F-0B458914B086}" destId="{639F26B5-2202-4FF6-9D8B-F347ED3DFFE4}" srcOrd="0" destOrd="0" presId="urn:microsoft.com/office/officeart/2008/layout/SquareAccentList"/>
    <dgm:cxn modelId="{538F7535-186F-40BE-89BB-D87065EFB9BC}" type="presOf" srcId="{9FD8E40B-8C38-455B-B763-48E092DAC0FA}" destId="{D0C07465-86C0-4DA7-ACDD-60E81B6AD92B}" srcOrd="0" destOrd="1" presId="urn:microsoft.com/office/officeart/2008/layout/SquareAccentList"/>
    <dgm:cxn modelId="{6C957D35-31FD-44E1-9498-65997A4ED835}" srcId="{D3C34A95-C5C3-4D01-A424-5DA9E998DDC9}" destId="{56BF94C5-9A9B-46FD-9F0F-0B458914B086}" srcOrd="5" destOrd="0" parTransId="{C8BFEB4B-20B8-4A30-8640-0B8109AB38D9}" sibTransId="{126EA254-AA90-46E1-AAFF-C043E76313BE}"/>
    <dgm:cxn modelId="{F8EE9E46-8694-40D6-B773-51230E129BB5}" srcId="{2361924C-A471-483A-BBD3-C5A1BDB7A15A}" destId="{DC6C3E75-539A-4F46-8B8F-91B0C2FDB709}" srcOrd="0" destOrd="0" parTransId="{29405F2D-197F-4414-A944-0CD0489F77AA}" sibTransId="{AA772B91-3E56-4D3F-9882-ACA0514642F4}"/>
    <dgm:cxn modelId="{B0D29F6C-5228-41FE-B3D6-D4712155D3A7}" srcId="{2361924C-A471-483A-BBD3-C5A1BDB7A15A}" destId="{0425E690-58BD-4791-B951-CF0E3F1E7DBF}" srcOrd="2" destOrd="0" parTransId="{6AE7DA82-CDDA-46B5-885A-4400E0AFA2EB}" sibTransId="{AE87DCA7-0075-4925-A464-89DBF033E51F}"/>
    <dgm:cxn modelId="{28C05954-2E47-4008-940B-5391627466D5}" type="presOf" srcId="{2A471F50-4F1C-4E8E-BE59-3566053D6ECA}" destId="{8ECEA84C-49E2-4FA6-A0AE-D92558253CBE}" srcOrd="0" destOrd="0" presId="urn:microsoft.com/office/officeart/2008/layout/SquareAccentList"/>
    <dgm:cxn modelId="{139D8274-9424-4082-AE58-609082485264}" srcId="{D3C34A95-C5C3-4D01-A424-5DA9E998DDC9}" destId="{D0627E41-2584-475E-84F1-DDDA380CAAF7}" srcOrd="2" destOrd="0" parTransId="{63C4DA9A-5957-4FC7-9EA7-050FCC643D5C}" sibTransId="{9BD222F8-35F2-43A9-A36F-5EADFE3E71A9}"/>
    <dgm:cxn modelId="{AD09E075-1D63-4230-8591-F9B00A5693F3}" srcId="{C412CD2D-992D-4317-9986-61B27C26806A}" destId="{888380D6-A6A7-4974-862C-3DF2C463E05A}" srcOrd="1" destOrd="0" parTransId="{770035FA-1F68-4FF3-A4F2-754ADAD7EEBE}" sibTransId="{9C280990-880A-460B-B5B5-8651447E7C83}"/>
    <dgm:cxn modelId="{0C22B378-2652-464B-91CB-03FDCA0DD869}" srcId="{C412CD2D-992D-4317-9986-61B27C26806A}" destId="{F7594A7D-2C9A-4296-9038-B285472B014A}" srcOrd="0" destOrd="0" parTransId="{EE0D6A8F-FAD5-4CD8-B855-C0DAF461963C}" sibTransId="{73D88DF3-5D07-443E-B4DB-F56945AF1E20}"/>
    <dgm:cxn modelId="{1A4F8A79-F29C-49C3-A95C-1F69C65BCA73}" type="presOf" srcId="{8D8F615E-DB1E-4BA0-B9B9-436C47A09128}" destId="{C914C0BA-74A7-4743-B746-E3624586621E}" srcOrd="0" destOrd="0" presId="urn:microsoft.com/office/officeart/2008/layout/SquareAccentList"/>
    <dgm:cxn modelId="{9B77E37B-304E-49A9-ACDB-2CF944C578BE}" type="presOf" srcId="{0425E690-58BD-4791-B951-CF0E3F1E7DBF}" destId="{D0C07465-86C0-4DA7-ACDD-60E81B6AD92B}" srcOrd="0" destOrd="0" presId="urn:microsoft.com/office/officeart/2008/layout/SquareAccentList"/>
    <dgm:cxn modelId="{E8CD527F-6AB0-4A59-8E14-D7F76B6928EE}" type="presOf" srcId="{888380D6-A6A7-4974-862C-3DF2C463E05A}" destId="{2719A123-49C2-4851-B5B4-4AA1E8854C70}" srcOrd="0" destOrd="0" presId="urn:microsoft.com/office/officeart/2008/layout/SquareAccentList"/>
    <dgm:cxn modelId="{C93CE881-A2D3-4960-A918-661E4633FCD9}" srcId="{D3C34A95-C5C3-4D01-A424-5DA9E998DDC9}" destId="{2361924C-A471-483A-BBD3-C5A1BDB7A15A}" srcOrd="0" destOrd="0" parTransId="{FC5290C0-B843-440F-8047-87395607CB9A}" sibTransId="{DCA22625-8AFF-45F3-AD73-D08722CA3736}"/>
    <dgm:cxn modelId="{618EF886-EC77-4E61-9B15-344CF104F97A}" type="presOf" srcId="{28444D2B-49D2-4F98-BF51-A00E44EE214E}" destId="{10B8109C-CC2F-42A7-A487-3F9660F80AE3}" srcOrd="0" destOrd="0" presId="urn:microsoft.com/office/officeart/2008/layout/SquareAccentList"/>
    <dgm:cxn modelId="{FD6F0A89-5FDA-4719-9D01-7F48CA1F5ECE}" type="presOf" srcId="{BA80E8A5-E98F-40DE-8A0E-3160DF168F1C}" destId="{6E91BC1D-0C61-4B33-B9BB-E32C80031CBF}" srcOrd="0" destOrd="1" presId="urn:microsoft.com/office/officeart/2008/layout/SquareAccentList"/>
    <dgm:cxn modelId="{F2E73C8E-1894-4856-BAE2-E8BB03DACB32}" srcId="{D3C34A95-C5C3-4D01-A424-5DA9E998DDC9}" destId="{FE7A4DA2-467B-4E45-932E-448943F15045}" srcOrd="4" destOrd="0" parTransId="{DB777DDE-1428-47F1-8858-DA57B0276627}" sibTransId="{4DFBE670-C154-4A33-89E2-A5B167DA172D}"/>
    <dgm:cxn modelId="{26101294-4BF1-41FF-9E86-170526525FEF}" type="presOf" srcId="{DC6C3E75-539A-4F46-8B8F-91B0C2FDB709}" destId="{6E91BC1D-0C61-4B33-B9BB-E32C80031CBF}" srcOrd="0" destOrd="0" presId="urn:microsoft.com/office/officeart/2008/layout/SquareAccentList"/>
    <dgm:cxn modelId="{338C2B94-15E2-4795-B61D-858F84D25D0A}" type="presOf" srcId="{C7067E94-FD47-4472-A60D-74A90907B524}" destId="{A956ADF3-018E-426A-8120-A6482C8ABDCE}" srcOrd="0" destOrd="0" presId="urn:microsoft.com/office/officeart/2008/layout/SquareAccentList"/>
    <dgm:cxn modelId="{DE03F29B-F7F5-4752-95B6-F220960658F8}" srcId="{2361924C-A471-483A-BBD3-C5A1BDB7A15A}" destId="{C7067E94-FD47-4472-A60D-74A90907B524}" srcOrd="1" destOrd="0" parTransId="{74CF7BA0-2FC2-4E19-96C2-C8DD345249E8}" sibTransId="{C8913F8D-CA48-43E0-9EE4-39E78F3CB59F}"/>
    <dgm:cxn modelId="{7BFBFBA7-5FE6-40B5-AD25-A85048041ED9}" type="presOf" srcId="{333EFF39-5349-4500-9A0D-1DBCCED641F7}" destId="{23EB762B-F48B-4F0B-B73E-AFC063D378DB}" srcOrd="0" destOrd="0" presId="urn:microsoft.com/office/officeart/2008/layout/SquareAccentList"/>
    <dgm:cxn modelId="{0FE787B6-54F4-4651-83FC-EC0BBE8FDDD6}" type="presOf" srcId="{9FF54B89-3B12-4501-942B-CA727884040C}" destId="{E08B9C75-C35F-4F25-89EF-A9074C3DA175}" srcOrd="0" destOrd="0" presId="urn:microsoft.com/office/officeart/2008/layout/SquareAccentList"/>
    <dgm:cxn modelId="{615C90BB-41AB-4062-A089-D1CB1C699CB1}" srcId="{C412CD2D-992D-4317-9986-61B27C26806A}" destId="{9FF54B89-3B12-4501-942B-CA727884040C}" srcOrd="2" destOrd="0" parTransId="{37E4F97C-300A-4CA3-9084-FDF85523D812}" sibTransId="{92624AAF-8915-481D-837C-2D2E119D3C4F}"/>
    <dgm:cxn modelId="{39C776C0-8D00-4EDB-BBD6-B4A8D34D5CA6}" type="presOf" srcId="{D0627E41-2584-475E-84F1-DDDA380CAAF7}" destId="{4DCA1B45-42DC-40D0-9587-6781063001B6}" srcOrd="0" destOrd="0" presId="urn:microsoft.com/office/officeart/2008/layout/SquareAccentList"/>
    <dgm:cxn modelId="{0E8E39D3-D2B2-4BE9-A9AB-69E40D55F87D}" type="presOf" srcId="{F35B96D6-9835-4BC9-B9D2-111A5D668653}" destId="{C914C0BA-74A7-4743-B746-E3624586621E}" srcOrd="0" destOrd="1" presId="urn:microsoft.com/office/officeart/2008/layout/SquareAccentList"/>
    <dgm:cxn modelId="{374D7DD6-FD3C-4961-8D5C-83F9761409FC}" type="presOf" srcId="{FE7A4DA2-467B-4E45-932E-448943F15045}" destId="{3122E6FD-F1A3-4C11-A3DE-4F312DF3ACB3}" srcOrd="0" destOrd="0" presId="urn:microsoft.com/office/officeart/2008/layout/SquareAccentList"/>
    <dgm:cxn modelId="{F3A86FE7-9149-420A-B4BB-67D68DA34640}" srcId="{C412CD2D-992D-4317-9986-61B27C26806A}" destId="{B3BB5C5A-618D-4013-B7D7-47FF29488A69}" srcOrd="3" destOrd="0" parTransId="{49F6CCA6-7CE9-4ACA-890C-F0DA4272BA96}" sibTransId="{B4D81E45-58C1-4D94-8661-9684C032CCEE}"/>
    <dgm:cxn modelId="{0EB259EE-CAA4-4B23-9E38-CEDD4A9EA0DA}" srcId="{C7067E94-FD47-4472-A60D-74A90907B524}" destId="{855EDEF1-51DB-4132-850C-4B40DECC87E0}" srcOrd="0" destOrd="0" parTransId="{B5256170-89A3-4C47-8F15-ED65AE9CB142}" sibTransId="{E2A65819-A043-4DBB-91B7-24798B2E9CB0}"/>
    <dgm:cxn modelId="{1E117EEE-FC9B-4722-94D4-7851E5727B94}" type="presOf" srcId="{C412CD2D-992D-4317-9986-61B27C26806A}" destId="{EE35DB24-9247-408B-B7A6-D3C9AD98ECF4}" srcOrd="0" destOrd="0" presId="urn:microsoft.com/office/officeart/2008/layout/SquareAccentList"/>
    <dgm:cxn modelId="{712C95EE-B72A-43F6-88C6-78EEF4829332}" srcId="{C412CD2D-992D-4317-9986-61B27C26806A}" destId="{2A471F50-4F1C-4E8E-BE59-3566053D6ECA}" srcOrd="5" destOrd="0" parTransId="{B31BDF9F-7E4D-49B1-9537-923E1DE8BD03}" sibTransId="{C19B4E5C-E5B4-4787-AF72-A5412F829CAA}"/>
    <dgm:cxn modelId="{1C6F49F0-3867-461A-89AA-03105B9E82CE}" srcId="{DC6C3E75-539A-4F46-8B8F-91B0C2FDB709}" destId="{BA80E8A5-E98F-40DE-8A0E-3160DF168F1C}" srcOrd="0" destOrd="0" parTransId="{B276F835-FAB6-4243-845F-9903BDEC934E}" sibTransId="{6180A27D-8A57-4456-839E-AD3CF13C361C}"/>
    <dgm:cxn modelId="{FDE910F9-C71A-467E-A5F7-AE6ED77AE6FC}" srcId="{0425E690-58BD-4791-B951-CF0E3F1E7DBF}" destId="{9FD8E40B-8C38-455B-B763-48E092DAC0FA}" srcOrd="0" destOrd="0" parTransId="{9A713677-BC34-48EB-9488-90D118255748}" sibTransId="{B8878A32-7C8A-4170-A7F2-E261416F4E81}"/>
    <dgm:cxn modelId="{FE97F0FE-DE56-4DE0-8805-8DE390F5A815}" type="presOf" srcId="{2361924C-A471-483A-BBD3-C5A1BDB7A15A}" destId="{54EDC2CF-EF4F-4B36-8DE2-3C5C08A997BE}" srcOrd="0" destOrd="0" presId="urn:microsoft.com/office/officeart/2008/layout/SquareAccentList"/>
    <dgm:cxn modelId="{E779875C-EE50-48AC-B64A-043316E4210E}" type="presParOf" srcId="{8D740929-8CDA-4D8A-B3C2-D8F0706433B3}" destId="{059719B3-716C-4A37-AD6A-9E59EE318BBA}" srcOrd="0" destOrd="0" presId="urn:microsoft.com/office/officeart/2008/layout/SquareAccentList"/>
    <dgm:cxn modelId="{C4ABCFE2-129F-47D0-B524-B4024DEE57EE}" type="presParOf" srcId="{059719B3-716C-4A37-AD6A-9E59EE318BBA}" destId="{45939127-01A3-4151-BF5A-E0E5717B1E29}" srcOrd="0" destOrd="0" presId="urn:microsoft.com/office/officeart/2008/layout/SquareAccentList"/>
    <dgm:cxn modelId="{18BD5971-A100-47B6-8106-59F0892585DC}" type="presParOf" srcId="{45939127-01A3-4151-BF5A-E0E5717B1E29}" destId="{E1460C7F-1262-4EAA-8F32-28EBDCD6690B}" srcOrd="0" destOrd="0" presId="urn:microsoft.com/office/officeart/2008/layout/SquareAccentList"/>
    <dgm:cxn modelId="{73547CC7-9819-4164-AEB4-58E0B54D4438}" type="presParOf" srcId="{45939127-01A3-4151-BF5A-E0E5717B1E29}" destId="{0304D391-0E10-4F02-8E1D-E5EC0360E6B7}" srcOrd="1" destOrd="0" presId="urn:microsoft.com/office/officeart/2008/layout/SquareAccentList"/>
    <dgm:cxn modelId="{63B54663-6BDD-4EEA-9C94-E20D368FB03D}" type="presParOf" srcId="{45939127-01A3-4151-BF5A-E0E5717B1E29}" destId="{54EDC2CF-EF4F-4B36-8DE2-3C5C08A997BE}" srcOrd="2" destOrd="0" presId="urn:microsoft.com/office/officeart/2008/layout/SquareAccentList"/>
    <dgm:cxn modelId="{2122E138-EEE1-412E-9AE9-B0CA6EFC6285}" type="presParOf" srcId="{059719B3-716C-4A37-AD6A-9E59EE318BBA}" destId="{5C9B1AD8-F69C-446E-B23D-045E2671A10F}" srcOrd="1" destOrd="0" presId="urn:microsoft.com/office/officeart/2008/layout/SquareAccentList"/>
    <dgm:cxn modelId="{AC47660E-3594-476A-B4FB-0D41360DA4D5}" type="presParOf" srcId="{5C9B1AD8-F69C-446E-B23D-045E2671A10F}" destId="{D9B1C0A1-B1BE-4F76-B0B9-5B804D4BF240}" srcOrd="0" destOrd="0" presId="urn:microsoft.com/office/officeart/2008/layout/SquareAccentList"/>
    <dgm:cxn modelId="{1B690149-2444-445B-B8A4-1652273E1A44}" type="presParOf" srcId="{D9B1C0A1-B1BE-4F76-B0B9-5B804D4BF240}" destId="{291522AF-46B0-4201-882C-4257C6FCA7F2}" srcOrd="0" destOrd="0" presId="urn:microsoft.com/office/officeart/2008/layout/SquareAccentList"/>
    <dgm:cxn modelId="{3DC24149-62DE-413F-B287-D4A8F4F79547}" type="presParOf" srcId="{D9B1C0A1-B1BE-4F76-B0B9-5B804D4BF240}" destId="{6E91BC1D-0C61-4B33-B9BB-E32C80031CBF}" srcOrd="1" destOrd="0" presId="urn:microsoft.com/office/officeart/2008/layout/SquareAccentList"/>
    <dgm:cxn modelId="{B08A33CA-898E-4780-8AE8-CF21E97CE6A0}" type="presParOf" srcId="{5C9B1AD8-F69C-446E-B23D-045E2671A10F}" destId="{0865D540-9897-4800-A16B-C3DDC40C106E}" srcOrd="1" destOrd="0" presId="urn:microsoft.com/office/officeart/2008/layout/SquareAccentList"/>
    <dgm:cxn modelId="{5E12FA82-1249-41E4-8617-38E2FD6710A9}" type="presParOf" srcId="{0865D540-9897-4800-A16B-C3DDC40C106E}" destId="{09DEDC8C-1655-4862-8396-CA56C362A5EB}" srcOrd="0" destOrd="0" presId="urn:microsoft.com/office/officeart/2008/layout/SquareAccentList"/>
    <dgm:cxn modelId="{32DCF070-5714-40BE-AF66-BD10D3FB3601}" type="presParOf" srcId="{0865D540-9897-4800-A16B-C3DDC40C106E}" destId="{A956ADF3-018E-426A-8120-A6482C8ABDCE}" srcOrd="1" destOrd="0" presId="urn:microsoft.com/office/officeart/2008/layout/SquareAccentList"/>
    <dgm:cxn modelId="{C3A45D98-3C78-4E13-B586-0DBC9E28632F}" type="presParOf" srcId="{5C9B1AD8-F69C-446E-B23D-045E2671A10F}" destId="{22EBC5B8-E346-41DB-BB9C-303823D0CB50}" srcOrd="2" destOrd="0" presId="urn:microsoft.com/office/officeart/2008/layout/SquareAccentList"/>
    <dgm:cxn modelId="{6B031456-6380-467B-A2AB-AB526E7E5448}" type="presParOf" srcId="{22EBC5B8-E346-41DB-BB9C-303823D0CB50}" destId="{6D7A5801-65D3-4370-B9A6-5DB96B1F1A03}" srcOrd="0" destOrd="0" presId="urn:microsoft.com/office/officeart/2008/layout/SquareAccentList"/>
    <dgm:cxn modelId="{BD005B22-B19D-47B9-9D0A-9D44172F68CB}" type="presParOf" srcId="{22EBC5B8-E346-41DB-BB9C-303823D0CB50}" destId="{D0C07465-86C0-4DA7-ACDD-60E81B6AD92B}" srcOrd="1" destOrd="0" presId="urn:microsoft.com/office/officeart/2008/layout/SquareAccentList"/>
    <dgm:cxn modelId="{87748987-299A-402A-BF7A-D6CD24EAF532}" type="presParOf" srcId="{5C9B1AD8-F69C-446E-B23D-045E2671A10F}" destId="{3F337AAA-F724-492D-AAE4-D798A198072D}" srcOrd="3" destOrd="0" presId="urn:microsoft.com/office/officeart/2008/layout/SquareAccentList"/>
    <dgm:cxn modelId="{7235C3A8-5DC9-46FE-A9B3-37D1CAD8C34C}" type="presParOf" srcId="{3F337AAA-F724-492D-AAE4-D798A198072D}" destId="{A15F538E-83FC-4AED-9A95-840281DFE950}" srcOrd="0" destOrd="0" presId="urn:microsoft.com/office/officeart/2008/layout/SquareAccentList"/>
    <dgm:cxn modelId="{AFE375D7-BB65-4885-9F2C-7BC5EFC30159}" type="presParOf" srcId="{3F337AAA-F724-492D-AAE4-D798A198072D}" destId="{C914C0BA-74A7-4743-B746-E3624586621E}" srcOrd="1" destOrd="0" presId="urn:microsoft.com/office/officeart/2008/layout/SquareAccentList"/>
    <dgm:cxn modelId="{446BE02F-AD7D-423D-8068-60889AB1F9D6}" type="presParOf" srcId="{8D740929-8CDA-4D8A-B3C2-D8F0706433B3}" destId="{F15326D9-9FBF-4385-BFD5-77115BEE444F}" srcOrd="1" destOrd="0" presId="urn:microsoft.com/office/officeart/2008/layout/SquareAccentList"/>
    <dgm:cxn modelId="{5F55724C-9735-4985-882B-E8837C8F98C8}" type="presParOf" srcId="{F15326D9-9FBF-4385-BFD5-77115BEE444F}" destId="{AEBF41A9-A5D6-48D8-9D33-C288C0C69E1F}" srcOrd="0" destOrd="0" presId="urn:microsoft.com/office/officeart/2008/layout/SquareAccentList"/>
    <dgm:cxn modelId="{9325A1B9-654B-405B-AA87-835B1D72F702}" type="presParOf" srcId="{AEBF41A9-A5D6-48D8-9D33-C288C0C69E1F}" destId="{D659DDD5-1954-4FB7-BC34-061F936EDAB3}" srcOrd="0" destOrd="0" presId="urn:microsoft.com/office/officeart/2008/layout/SquareAccentList"/>
    <dgm:cxn modelId="{C6826560-61AA-42EC-B427-6B9840C3DCF4}" type="presParOf" srcId="{AEBF41A9-A5D6-48D8-9D33-C288C0C69E1F}" destId="{5E42AA45-5623-40BD-B44C-C0F714C0D9A3}" srcOrd="1" destOrd="0" presId="urn:microsoft.com/office/officeart/2008/layout/SquareAccentList"/>
    <dgm:cxn modelId="{6A63B8FB-3069-42E8-BB03-E43152134EDF}" type="presParOf" srcId="{AEBF41A9-A5D6-48D8-9D33-C288C0C69E1F}" destId="{EE35DB24-9247-408B-B7A6-D3C9AD98ECF4}" srcOrd="2" destOrd="0" presId="urn:microsoft.com/office/officeart/2008/layout/SquareAccentList"/>
    <dgm:cxn modelId="{5CE9875B-0037-4411-BCA5-C7427E70679A}" type="presParOf" srcId="{F15326D9-9FBF-4385-BFD5-77115BEE444F}" destId="{0765C192-BAA7-4B61-83EB-AD415441D4E6}" srcOrd="1" destOrd="0" presId="urn:microsoft.com/office/officeart/2008/layout/SquareAccentList"/>
    <dgm:cxn modelId="{61E6024E-3C92-4CE9-8D09-E5ED2FEB0502}" type="presParOf" srcId="{0765C192-BAA7-4B61-83EB-AD415441D4E6}" destId="{575A35C1-6DF5-4629-86A8-387C099B590F}" srcOrd="0" destOrd="0" presId="urn:microsoft.com/office/officeart/2008/layout/SquareAccentList"/>
    <dgm:cxn modelId="{AD6E3721-A723-42E9-A3A8-3217EAC6944C}" type="presParOf" srcId="{575A35C1-6DF5-4629-86A8-387C099B590F}" destId="{518E62BD-6587-4BBB-A2A0-79A94A1D5527}" srcOrd="0" destOrd="0" presId="urn:microsoft.com/office/officeart/2008/layout/SquareAccentList"/>
    <dgm:cxn modelId="{1FA8BA0D-DA4E-490F-8AD9-C8D53A5B87BB}" type="presParOf" srcId="{575A35C1-6DF5-4629-86A8-387C099B590F}" destId="{DF1DC5A2-57A4-4CE6-BC0A-DB2931D656A0}" srcOrd="1" destOrd="0" presId="urn:microsoft.com/office/officeart/2008/layout/SquareAccentList"/>
    <dgm:cxn modelId="{F94A0A43-1E05-4723-9069-E4E3B2655FF0}" type="presParOf" srcId="{0765C192-BAA7-4B61-83EB-AD415441D4E6}" destId="{3BA3F601-CBFB-43B1-AC29-2105404E4845}" srcOrd="1" destOrd="0" presId="urn:microsoft.com/office/officeart/2008/layout/SquareAccentList"/>
    <dgm:cxn modelId="{FCFAEE52-A071-4538-A0B8-A6027C5552AA}" type="presParOf" srcId="{3BA3F601-CBFB-43B1-AC29-2105404E4845}" destId="{3CD15E98-7F31-4BC1-9468-64B5A3794B91}" srcOrd="0" destOrd="0" presId="urn:microsoft.com/office/officeart/2008/layout/SquareAccentList"/>
    <dgm:cxn modelId="{D5DDACE3-8DAD-48CB-86DA-5263E7680285}" type="presParOf" srcId="{3BA3F601-CBFB-43B1-AC29-2105404E4845}" destId="{2719A123-49C2-4851-B5B4-4AA1E8854C70}" srcOrd="1" destOrd="0" presId="urn:microsoft.com/office/officeart/2008/layout/SquareAccentList"/>
    <dgm:cxn modelId="{BEDD1651-2C35-42C3-B7AA-E689C60203D3}" type="presParOf" srcId="{0765C192-BAA7-4B61-83EB-AD415441D4E6}" destId="{30D9AC9D-E93C-47B4-86CE-4578CC7BC811}" srcOrd="2" destOrd="0" presId="urn:microsoft.com/office/officeart/2008/layout/SquareAccentList"/>
    <dgm:cxn modelId="{2129FECA-F138-4F92-93BB-F197276371D7}" type="presParOf" srcId="{30D9AC9D-E93C-47B4-86CE-4578CC7BC811}" destId="{7042BBFC-358A-4CA1-9FC2-D0E26107013C}" srcOrd="0" destOrd="0" presId="urn:microsoft.com/office/officeart/2008/layout/SquareAccentList"/>
    <dgm:cxn modelId="{3A6381D2-FAD7-4B1E-BCEA-E5DFF90C6AA3}" type="presParOf" srcId="{30D9AC9D-E93C-47B4-86CE-4578CC7BC811}" destId="{E08B9C75-C35F-4F25-89EF-A9074C3DA175}" srcOrd="1" destOrd="0" presId="urn:microsoft.com/office/officeart/2008/layout/SquareAccentList"/>
    <dgm:cxn modelId="{7DE49E73-3B6B-4A55-B77D-215B370E4809}" type="presParOf" srcId="{0765C192-BAA7-4B61-83EB-AD415441D4E6}" destId="{AA378B9D-FB0E-4F48-808B-1B7B61528FC3}" srcOrd="3" destOrd="0" presId="urn:microsoft.com/office/officeart/2008/layout/SquareAccentList"/>
    <dgm:cxn modelId="{CBB65E60-A903-48CE-900A-99CA5A261542}" type="presParOf" srcId="{AA378B9D-FB0E-4F48-808B-1B7B61528FC3}" destId="{4DE5D82A-67CB-40A2-8646-B0498D57170D}" srcOrd="0" destOrd="0" presId="urn:microsoft.com/office/officeart/2008/layout/SquareAccentList"/>
    <dgm:cxn modelId="{2CAD1CE7-55BB-460C-B777-1B4D6F537D8D}" type="presParOf" srcId="{AA378B9D-FB0E-4F48-808B-1B7B61528FC3}" destId="{71422ECA-AAF9-4957-9EC2-BD9961274092}" srcOrd="1" destOrd="0" presId="urn:microsoft.com/office/officeart/2008/layout/SquareAccentList"/>
    <dgm:cxn modelId="{2E0DE549-2B49-4132-B71A-06904E4E0BC1}" type="presParOf" srcId="{0765C192-BAA7-4B61-83EB-AD415441D4E6}" destId="{20C29CA2-7637-45D7-83BE-E178D5694419}" srcOrd="4" destOrd="0" presId="urn:microsoft.com/office/officeart/2008/layout/SquareAccentList"/>
    <dgm:cxn modelId="{1ED0B39C-1745-42C6-B8CA-04C5539B914B}" type="presParOf" srcId="{20C29CA2-7637-45D7-83BE-E178D5694419}" destId="{C580C38C-0A4D-4C4D-9731-9989602CE2CA}" srcOrd="0" destOrd="0" presId="urn:microsoft.com/office/officeart/2008/layout/SquareAccentList"/>
    <dgm:cxn modelId="{1E4C60DA-F6F2-4F96-B985-C0E99392BD53}" type="presParOf" srcId="{20C29CA2-7637-45D7-83BE-E178D5694419}" destId="{7D98B7AA-9856-4E19-8583-04AE4EF14CB8}" srcOrd="1" destOrd="0" presId="urn:microsoft.com/office/officeart/2008/layout/SquareAccentList"/>
    <dgm:cxn modelId="{B4706D36-EA5F-4659-950C-A6670AB0B3A3}" type="presParOf" srcId="{0765C192-BAA7-4B61-83EB-AD415441D4E6}" destId="{4E7FDA9B-638F-4159-93F3-4083878883AF}" srcOrd="5" destOrd="0" presId="urn:microsoft.com/office/officeart/2008/layout/SquareAccentList"/>
    <dgm:cxn modelId="{87694600-30F5-4B52-8D97-6C6EA2F06C6C}" type="presParOf" srcId="{4E7FDA9B-638F-4159-93F3-4083878883AF}" destId="{A34D0EEF-5410-4B4B-ADDA-77ECCF453E9B}" srcOrd="0" destOrd="0" presId="urn:microsoft.com/office/officeart/2008/layout/SquareAccentList"/>
    <dgm:cxn modelId="{C41E4852-3B02-456F-8010-524F591735C4}" type="presParOf" srcId="{4E7FDA9B-638F-4159-93F3-4083878883AF}" destId="{8ECEA84C-49E2-4FA6-A0AE-D92558253CBE}" srcOrd="1" destOrd="0" presId="urn:microsoft.com/office/officeart/2008/layout/SquareAccentList"/>
    <dgm:cxn modelId="{1B8FE725-D129-4CB0-9154-89E5EBAFD8DB}" type="presParOf" srcId="{8D740929-8CDA-4D8A-B3C2-D8F0706433B3}" destId="{2CD8A7B3-3C95-4A41-8EAA-0B09010FEC84}" srcOrd="2" destOrd="0" presId="urn:microsoft.com/office/officeart/2008/layout/SquareAccentList"/>
    <dgm:cxn modelId="{AA3D1C40-6C44-4D56-9DFB-07B41C7798F1}" type="presParOf" srcId="{2CD8A7B3-3C95-4A41-8EAA-0B09010FEC84}" destId="{7B55B181-07A6-4192-8017-0F97354853C6}" srcOrd="0" destOrd="0" presId="urn:microsoft.com/office/officeart/2008/layout/SquareAccentList"/>
    <dgm:cxn modelId="{251A946E-3C59-4900-B9BC-B42D63BC36CD}" type="presParOf" srcId="{7B55B181-07A6-4192-8017-0F97354853C6}" destId="{29922B83-3EF1-41DB-BEDD-B030C363040A}" srcOrd="0" destOrd="0" presId="urn:microsoft.com/office/officeart/2008/layout/SquareAccentList"/>
    <dgm:cxn modelId="{34FE1C06-AC44-4C41-AE2F-534DC4EC74D4}" type="presParOf" srcId="{7B55B181-07A6-4192-8017-0F97354853C6}" destId="{1A4268B8-85A2-4D40-A146-96E1EFA14929}" srcOrd="1" destOrd="0" presId="urn:microsoft.com/office/officeart/2008/layout/SquareAccentList"/>
    <dgm:cxn modelId="{DB208FDD-3852-4300-87F1-B376189A8AC3}" type="presParOf" srcId="{7B55B181-07A6-4192-8017-0F97354853C6}" destId="{4DCA1B45-42DC-40D0-9587-6781063001B6}" srcOrd="2" destOrd="0" presId="urn:microsoft.com/office/officeart/2008/layout/SquareAccentList"/>
    <dgm:cxn modelId="{38DE8F68-6D0F-4F11-952A-0AEF604D63EF}" type="presParOf" srcId="{2CD8A7B3-3C95-4A41-8EAA-0B09010FEC84}" destId="{206D5DB6-00F2-4D63-A818-A744B9CA6A43}" srcOrd="1" destOrd="0" presId="urn:microsoft.com/office/officeart/2008/layout/SquareAccentList"/>
    <dgm:cxn modelId="{86D4DFB6-2BF8-43FA-920F-6ACB5072EE84}" type="presParOf" srcId="{206D5DB6-00F2-4D63-A818-A744B9CA6A43}" destId="{56B99A6E-349C-4ACA-9B04-8B8FB9F1CBCB}" srcOrd="0" destOrd="0" presId="urn:microsoft.com/office/officeart/2008/layout/SquareAccentList"/>
    <dgm:cxn modelId="{38AACB06-650B-45BA-B94D-97A501F651FA}" type="presParOf" srcId="{56B99A6E-349C-4ACA-9B04-8B8FB9F1CBCB}" destId="{06B8756F-4F95-4BD6-9B7E-2558EE426946}" srcOrd="0" destOrd="0" presId="urn:microsoft.com/office/officeart/2008/layout/SquareAccentList"/>
    <dgm:cxn modelId="{D7FC0097-6375-4D98-A14B-132145F3CCFB}" type="presParOf" srcId="{56B99A6E-349C-4ACA-9B04-8B8FB9F1CBCB}" destId="{23EB762B-F48B-4F0B-B73E-AFC063D378DB}" srcOrd="1" destOrd="0" presId="urn:microsoft.com/office/officeart/2008/layout/SquareAccentList"/>
    <dgm:cxn modelId="{112B2CD5-1D1A-4619-A01C-FC50741F8377}" type="presParOf" srcId="{8D740929-8CDA-4D8A-B3C2-D8F0706433B3}" destId="{02C7668C-9271-4A07-9F61-9FFD9034F14F}" srcOrd="3" destOrd="0" presId="urn:microsoft.com/office/officeart/2008/layout/SquareAccentList"/>
    <dgm:cxn modelId="{C12BDC39-CD3A-4EF8-B587-77AA6882F3E6}" type="presParOf" srcId="{02C7668C-9271-4A07-9F61-9FFD9034F14F}" destId="{ED34F53C-0F08-4CEE-96AA-F41B2B8356F5}" srcOrd="0" destOrd="0" presId="urn:microsoft.com/office/officeart/2008/layout/SquareAccentList"/>
    <dgm:cxn modelId="{604EA966-E2E0-4E83-BBBB-63ACEBB1C321}" type="presParOf" srcId="{ED34F53C-0F08-4CEE-96AA-F41B2B8356F5}" destId="{35369879-C5E8-4C88-B3E6-F44181A90462}" srcOrd="0" destOrd="0" presId="urn:microsoft.com/office/officeart/2008/layout/SquareAccentList"/>
    <dgm:cxn modelId="{411FF1F6-B760-4AF3-92B7-38DF3CB50151}" type="presParOf" srcId="{ED34F53C-0F08-4CEE-96AA-F41B2B8356F5}" destId="{EEA38C53-DF15-4268-BAC5-A070913374F9}" srcOrd="1" destOrd="0" presId="urn:microsoft.com/office/officeart/2008/layout/SquareAccentList"/>
    <dgm:cxn modelId="{6B6E88EF-AA35-4A33-97EC-2638B72F835A}" type="presParOf" srcId="{ED34F53C-0F08-4CEE-96AA-F41B2B8356F5}" destId="{10B8109C-CC2F-42A7-A487-3F9660F80AE3}" srcOrd="2" destOrd="0" presId="urn:microsoft.com/office/officeart/2008/layout/SquareAccentList"/>
    <dgm:cxn modelId="{7D432817-9DE4-4836-8D8A-4D05434A9F95}" type="presParOf" srcId="{02C7668C-9271-4A07-9F61-9FFD9034F14F}" destId="{23EB54F6-56FE-4325-9981-F78164C11324}" srcOrd="1" destOrd="0" presId="urn:microsoft.com/office/officeart/2008/layout/SquareAccentList"/>
    <dgm:cxn modelId="{C0C66946-15E3-4A37-8597-FF39D564E4A9}" type="presParOf" srcId="{8D740929-8CDA-4D8A-B3C2-D8F0706433B3}" destId="{146F1AC1-879E-4101-A691-304556800762}" srcOrd="4" destOrd="0" presId="urn:microsoft.com/office/officeart/2008/layout/SquareAccentList"/>
    <dgm:cxn modelId="{204BBCDB-D6DA-4C6E-838F-1D4766D11BB4}" type="presParOf" srcId="{146F1AC1-879E-4101-A691-304556800762}" destId="{4604CCD7-3739-47EC-93A5-CD9957EEDF40}" srcOrd="0" destOrd="0" presId="urn:microsoft.com/office/officeart/2008/layout/SquareAccentList"/>
    <dgm:cxn modelId="{E1823BC2-D23D-4007-A164-2742CE26AEB9}" type="presParOf" srcId="{4604CCD7-3739-47EC-93A5-CD9957EEDF40}" destId="{963CBDBB-859A-4B49-854D-9B2E3EA31AE3}" srcOrd="0" destOrd="0" presId="urn:microsoft.com/office/officeart/2008/layout/SquareAccentList"/>
    <dgm:cxn modelId="{5B1C74A2-531A-4CE0-A993-0147EC44DCE7}" type="presParOf" srcId="{4604CCD7-3739-47EC-93A5-CD9957EEDF40}" destId="{1887C8F4-E8CC-44DF-A97A-CEDEA459EC13}" srcOrd="1" destOrd="0" presId="urn:microsoft.com/office/officeart/2008/layout/SquareAccentList"/>
    <dgm:cxn modelId="{CA62C42A-0ACA-4C5D-9836-C11EA01280EC}" type="presParOf" srcId="{4604CCD7-3739-47EC-93A5-CD9957EEDF40}" destId="{3122E6FD-F1A3-4C11-A3DE-4F312DF3ACB3}" srcOrd="2" destOrd="0" presId="urn:microsoft.com/office/officeart/2008/layout/SquareAccentList"/>
    <dgm:cxn modelId="{427521AD-6F97-4234-AB66-51FDC5A5A348}" type="presParOf" srcId="{146F1AC1-879E-4101-A691-304556800762}" destId="{53AB10D6-B6E0-42D9-9A1F-C47515DF76CA}" srcOrd="1" destOrd="0" presId="urn:microsoft.com/office/officeart/2008/layout/SquareAccentList"/>
    <dgm:cxn modelId="{699E3A85-B1D2-443A-B635-B7A6E9D214BD}" type="presParOf" srcId="{8D740929-8CDA-4D8A-B3C2-D8F0706433B3}" destId="{33C5E8BC-A064-4CEC-BE0E-F9B12EE2D154}" srcOrd="5" destOrd="0" presId="urn:microsoft.com/office/officeart/2008/layout/SquareAccentList"/>
    <dgm:cxn modelId="{0557CD36-231F-40B6-8506-0035B878BBA9}" type="presParOf" srcId="{33C5E8BC-A064-4CEC-BE0E-F9B12EE2D154}" destId="{98F3D9FD-85B6-4903-892B-875FA17C3D3F}" srcOrd="0" destOrd="0" presId="urn:microsoft.com/office/officeart/2008/layout/SquareAccentList"/>
    <dgm:cxn modelId="{7C7FC9C9-1009-4B81-A805-4666AB6A13B2}" type="presParOf" srcId="{98F3D9FD-85B6-4903-892B-875FA17C3D3F}" destId="{530E24CA-3162-43D2-80B2-6CDC6CCBBDE0}" srcOrd="0" destOrd="0" presId="urn:microsoft.com/office/officeart/2008/layout/SquareAccentList"/>
    <dgm:cxn modelId="{E9E4EC54-FE08-4CD7-9E82-922D1DB4E1D9}" type="presParOf" srcId="{98F3D9FD-85B6-4903-892B-875FA17C3D3F}" destId="{3061396E-4E20-4B1B-8BEF-C37713032EBA}" srcOrd="1" destOrd="0" presId="urn:microsoft.com/office/officeart/2008/layout/SquareAccentList"/>
    <dgm:cxn modelId="{E027ADC5-D57F-4450-9229-C755104CAAFC}" type="presParOf" srcId="{98F3D9FD-85B6-4903-892B-875FA17C3D3F}" destId="{639F26B5-2202-4FF6-9D8B-F347ED3DFFE4}" srcOrd="2" destOrd="0" presId="urn:microsoft.com/office/officeart/2008/layout/SquareAccentList"/>
    <dgm:cxn modelId="{2E96675E-7E9F-410B-A122-C5D776B54D9D}" type="presParOf" srcId="{33C5E8BC-A064-4CEC-BE0E-F9B12EE2D154}" destId="{D6CA8E8A-5F26-4B7E-A54F-1D7671110B5B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3C34A95-C5C3-4D01-A424-5DA9E998DDC9}" type="doc">
      <dgm:prSet loTypeId="urn:microsoft.com/office/officeart/2008/layout/Square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2361924C-A471-483A-BBD3-C5A1BDB7A15A}">
      <dgm:prSet phldrT="[Texto]" custT="1"/>
      <dgm:spPr/>
      <dgm:t>
        <a:bodyPr/>
        <a:lstStyle/>
        <a:p>
          <a:r>
            <a:rPr lang="pt-PT" sz="1600" dirty="0">
              <a:latin typeface="Arial" panose="020B0604020202020204" pitchFamily="34" charset="0"/>
              <a:cs typeface="Arial" panose="020B0604020202020204" pitchFamily="34" charset="0"/>
            </a:rPr>
            <a:t>Cursos Científico-Humanísticos </a:t>
          </a:r>
        </a:p>
      </dgm:t>
    </dgm:pt>
    <dgm:pt modelId="{FC5290C0-B843-440F-8047-87395607CB9A}" type="parTrans" cxnId="{C93CE881-A2D3-4960-A918-661E4633FCD9}">
      <dgm:prSet/>
      <dgm:spPr/>
      <dgm:t>
        <a:bodyPr/>
        <a:lstStyle/>
        <a:p>
          <a:endParaRPr lang="pt-PT" sz="2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CA22625-8AFF-45F3-AD73-D08722CA3736}" type="sibTrans" cxnId="{C93CE881-A2D3-4960-A918-661E4633FCD9}">
      <dgm:prSet/>
      <dgm:spPr/>
      <dgm:t>
        <a:bodyPr/>
        <a:lstStyle/>
        <a:p>
          <a:endParaRPr lang="pt-PT" sz="2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C6C3E75-539A-4F46-8B8F-91B0C2FDB709}">
      <dgm:prSet phldrT="[Texto]" custT="1"/>
      <dgm:spPr/>
      <dgm:t>
        <a:bodyPr/>
        <a:lstStyle/>
        <a:p>
          <a:r>
            <a:rPr lang="pt-PT" sz="1200" dirty="0">
              <a:latin typeface="Arial" panose="020B0604020202020204" pitchFamily="34" charset="0"/>
              <a:cs typeface="Arial" panose="020B0604020202020204" pitchFamily="34" charset="0"/>
            </a:rPr>
            <a:t>Ciências e Tecnologias</a:t>
          </a:r>
        </a:p>
      </dgm:t>
    </dgm:pt>
    <dgm:pt modelId="{29405F2D-197F-4414-A944-0CD0489F77AA}" type="parTrans" cxnId="{F8EE9E46-8694-40D6-B773-51230E129BB5}">
      <dgm:prSet/>
      <dgm:spPr/>
      <dgm:t>
        <a:bodyPr/>
        <a:lstStyle/>
        <a:p>
          <a:endParaRPr lang="pt-PT" sz="2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A772B91-3E56-4D3F-9882-ACA0514642F4}" type="sibTrans" cxnId="{F8EE9E46-8694-40D6-B773-51230E129BB5}">
      <dgm:prSet/>
      <dgm:spPr/>
      <dgm:t>
        <a:bodyPr/>
        <a:lstStyle/>
        <a:p>
          <a:endParaRPr lang="pt-PT" sz="2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412CD2D-992D-4317-9986-61B27C26806A}">
      <dgm:prSet phldrT="[Texto]" custT="1"/>
      <dgm:spPr/>
      <dgm:t>
        <a:bodyPr/>
        <a:lstStyle/>
        <a:p>
          <a:r>
            <a:rPr lang="pt-PT" sz="1600" dirty="0">
              <a:latin typeface="Arial" panose="020B0604020202020204" pitchFamily="34" charset="0"/>
              <a:cs typeface="Arial" panose="020B0604020202020204" pitchFamily="34" charset="0"/>
            </a:rPr>
            <a:t>Cursos Profissionais</a:t>
          </a:r>
        </a:p>
        <a:p>
          <a:r>
            <a:rPr lang="pt-PT" sz="1600" dirty="0">
              <a:latin typeface="Arial" panose="020B0604020202020204" pitchFamily="34" charset="0"/>
              <a:cs typeface="Arial" panose="020B0604020202020204" pitchFamily="34" charset="0"/>
            </a:rPr>
            <a:t>481 – Ciências Informáticas</a:t>
          </a:r>
        </a:p>
      </dgm:t>
    </dgm:pt>
    <dgm:pt modelId="{473D4D1D-65D7-4028-908E-16B32FD15D33}" type="parTrans" cxnId="{AED73720-E2FB-40CF-A4C1-3F372624E84A}">
      <dgm:prSet/>
      <dgm:spPr/>
      <dgm:t>
        <a:bodyPr/>
        <a:lstStyle/>
        <a:p>
          <a:endParaRPr lang="pt-PT" sz="2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8135687-CA8A-4429-A92C-A171057C119E}" type="sibTrans" cxnId="{AED73720-E2FB-40CF-A4C1-3F372624E84A}">
      <dgm:prSet/>
      <dgm:spPr/>
      <dgm:t>
        <a:bodyPr/>
        <a:lstStyle/>
        <a:p>
          <a:endParaRPr lang="pt-PT" sz="2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7594A7D-2C9A-4296-9038-B285472B014A}">
      <dgm:prSet phldrT="[Texto]" custT="1"/>
      <dgm:spPr/>
      <dgm:t>
        <a:bodyPr/>
        <a:lstStyle/>
        <a:p>
          <a:r>
            <a:rPr lang="pt-PT" sz="1100" dirty="0">
              <a:highlight>
                <a:srgbClr val="00FF00"/>
              </a:highlight>
              <a:latin typeface="Arial" panose="020B0604020202020204" pitchFamily="34" charset="0"/>
              <a:cs typeface="Arial" panose="020B0604020202020204" pitchFamily="34" charset="0"/>
            </a:rPr>
            <a:t>Técnico de Informática de Gestão</a:t>
          </a:r>
        </a:p>
      </dgm:t>
    </dgm:pt>
    <dgm:pt modelId="{EE0D6A8F-FAD5-4CD8-B855-C0DAF461963C}" type="parTrans" cxnId="{0C22B378-2652-464B-91CB-03FDCA0DD869}">
      <dgm:prSet/>
      <dgm:spPr/>
      <dgm:t>
        <a:bodyPr/>
        <a:lstStyle/>
        <a:p>
          <a:endParaRPr lang="pt-PT" sz="2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3D88DF3-5D07-443E-B4DB-F56945AF1E20}" type="sibTrans" cxnId="{0C22B378-2652-464B-91CB-03FDCA0DD869}">
      <dgm:prSet/>
      <dgm:spPr/>
      <dgm:t>
        <a:bodyPr/>
        <a:lstStyle/>
        <a:p>
          <a:endParaRPr lang="pt-PT" sz="2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88380D6-A6A7-4974-862C-3DF2C463E05A}">
      <dgm:prSet phldrT="[Texto]" custT="1"/>
      <dgm:spPr/>
      <dgm:t>
        <a:bodyPr/>
        <a:lstStyle/>
        <a:p>
          <a:r>
            <a:rPr lang="pt-PT" sz="1100" dirty="0">
              <a:highlight>
                <a:srgbClr val="00FF00"/>
              </a:highlight>
              <a:latin typeface="Arial" panose="020B0604020202020204" pitchFamily="34" charset="0"/>
              <a:cs typeface="Arial" panose="020B0604020202020204" pitchFamily="34" charset="0"/>
            </a:rPr>
            <a:t>Técnico de Programação de Sistemas Informáticos</a:t>
          </a:r>
        </a:p>
      </dgm:t>
    </dgm:pt>
    <dgm:pt modelId="{770035FA-1F68-4FF3-A4F2-754ADAD7EEBE}" type="parTrans" cxnId="{AD09E075-1D63-4230-8591-F9B00A5693F3}">
      <dgm:prSet/>
      <dgm:spPr/>
      <dgm:t>
        <a:bodyPr/>
        <a:lstStyle/>
        <a:p>
          <a:endParaRPr lang="pt-PT" sz="2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C280990-880A-460B-B5B5-8651447E7C83}" type="sibTrans" cxnId="{AD09E075-1D63-4230-8591-F9B00A5693F3}">
      <dgm:prSet/>
      <dgm:spPr/>
      <dgm:t>
        <a:bodyPr/>
        <a:lstStyle/>
        <a:p>
          <a:endParaRPr lang="pt-PT" sz="2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FF54B89-3B12-4501-942B-CA727884040C}">
      <dgm:prSet phldrT="[Texto]" custT="1"/>
      <dgm:spPr/>
      <dgm:t>
        <a:bodyPr/>
        <a:lstStyle/>
        <a:p>
          <a:r>
            <a:rPr lang="pt-PT" sz="1200" dirty="0">
              <a:highlight>
                <a:srgbClr val="00FF00"/>
              </a:highlight>
              <a:latin typeface="Arial" panose="020B0604020202020204" pitchFamily="34" charset="0"/>
              <a:cs typeface="Arial" panose="020B0604020202020204" pitchFamily="34" charset="0"/>
            </a:rPr>
            <a:t>Técnico de Gestão de Equipamentos Informáticos</a:t>
          </a:r>
        </a:p>
      </dgm:t>
    </dgm:pt>
    <dgm:pt modelId="{37E4F97C-300A-4CA3-9084-FDF85523D812}" type="parTrans" cxnId="{615C90BB-41AB-4062-A089-D1CB1C699CB1}">
      <dgm:prSet/>
      <dgm:spPr/>
      <dgm:t>
        <a:bodyPr/>
        <a:lstStyle/>
        <a:p>
          <a:endParaRPr lang="pt-PT" sz="2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2624AAF-8915-481D-837C-2D2E119D3C4F}" type="sibTrans" cxnId="{615C90BB-41AB-4062-A089-D1CB1C699CB1}">
      <dgm:prSet/>
      <dgm:spPr/>
      <dgm:t>
        <a:bodyPr/>
        <a:lstStyle/>
        <a:p>
          <a:endParaRPr lang="pt-PT" sz="2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E5F8A41-5B4F-4A51-A611-7F51E0E1CB59}">
      <dgm:prSet phldrT="[Texto]" custT="1"/>
      <dgm:spPr/>
      <dgm:t>
        <a:bodyPr/>
        <a:lstStyle/>
        <a:p>
          <a:r>
            <a:rPr lang="pt-PT" sz="1100" dirty="0">
              <a:highlight>
                <a:srgbClr val="FF0000"/>
              </a:highlight>
              <a:latin typeface="Arial" panose="020B0604020202020204" pitchFamily="34" charset="0"/>
              <a:cs typeface="Arial" panose="020B0604020202020204" pitchFamily="34" charset="0"/>
            </a:rPr>
            <a:t>Técnico de Informática – Instalação e Gestão de Redes</a:t>
          </a:r>
        </a:p>
      </dgm:t>
    </dgm:pt>
    <dgm:pt modelId="{BF05E999-4F4F-4C02-878F-BB99396E1C1F}" type="parTrans" cxnId="{7EF59803-2E50-4A28-B8FA-208BD4B1B7EF}">
      <dgm:prSet/>
      <dgm:spPr/>
      <dgm:t>
        <a:bodyPr/>
        <a:lstStyle/>
        <a:p>
          <a:endParaRPr lang="pt-PT" sz="2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24ED2AC-AF08-40F3-B563-D23DFF93C177}" type="sibTrans" cxnId="{7EF59803-2E50-4A28-B8FA-208BD4B1B7EF}">
      <dgm:prSet/>
      <dgm:spPr/>
      <dgm:t>
        <a:bodyPr/>
        <a:lstStyle/>
        <a:p>
          <a:endParaRPr lang="pt-PT" sz="2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3BB5C5A-618D-4013-B7D7-47FF29488A69}">
      <dgm:prSet phldrT="[Texto]" custT="1"/>
      <dgm:spPr/>
      <dgm:t>
        <a:bodyPr/>
        <a:lstStyle/>
        <a:p>
          <a:r>
            <a:rPr lang="pt-PT" sz="1200" dirty="0">
              <a:highlight>
                <a:srgbClr val="FF0000"/>
              </a:highlight>
              <a:latin typeface="Arial" panose="020B0604020202020204" pitchFamily="34" charset="0"/>
              <a:cs typeface="Arial" panose="020B0604020202020204" pitchFamily="34" charset="0"/>
            </a:rPr>
            <a:t>Técnico de Informática - Sistemas</a:t>
          </a:r>
        </a:p>
      </dgm:t>
    </dgm:pt>
    <dgm:pt modelId="{49F6CCA6-7CE9-4ACA-890C-F0DA4272BA96}" type="parTrans" cxnId="{F3A86FE7-9149-420A-B4BB-67D68DA34640}">
      <dgm:prSet/>
      <dgm:spPr/>
      <dgm:t>
        <a:bodyPr/>
        <a:lstStyle/>
        <a:p>
          <a:endParaRPr lang="pt-PT" sz="2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4D81E45-58C1-4D94-8661-9684C032CCEE}" type="sibTrans" cxnId="{F3A86FE7-9149-420A-B4BB-67D68DA34640}">
      <dgm:prSet/>
      <dgm:spPr/>
      <dgm:t>
        <a:bodyPr/>
        <a:lstStyle/>
        <a:p>
          <a:endParaRPr lang="pt-PT" sz="2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A471F50-4F1C-4E8E-BE59-3566053D6ECA}">
      <dgm:prSet phldrT="[Texto]" custT="1"/>
      <dgm:spPr/>
      <dgm:t>
        <a:bodyPr/>
        <a:lstStyle/>
        <a:p>
          <a:r>
            <a:rPr lang="pt-PT" sz="1200" dirty="0">
              <a:highlight>
                <a:srgbClr val="FF0000"/>
              </a:highlight>
              <a:latin typeface="Arial" panose="020B0604020202020204" pitchFamily="34" charset="0"/>
              <a:cs typeface="Arial" panose="020B0604020202020204" pitchFamily="34" charset="0"/>
            </a:rPr>
            <a:t>Programador (a) Informático (a)</a:t>
          </a:r>
        </a:p>
      </dgm:t>
    </dgm:pt>
    <dgm:pt modelId="{B31BDF9F-7E4D-49B1-9537-923E1DE8BD03}" type="parTrans" cxnId="{712C95EE-B72A-43F6-88C6-78EEF4829332}">
      <dgm:prSet/>
      <dgm:spPr/>
      <dgm:t>
        <a:bodyPr/>
        <a:lstStyle/>
        <a:p>
          <a:endParaRPr lang="pt-PT" sz="2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19B4E5C-E5B4-4787-AF72-A5412F829CAA}" type="sibTrans" cxnId="{712C95EE-B72A-43F6-88C6-78EEF4829332}">
      <dgm:prSet/>
      <dgm:spPr/>
      <dgm:t>
        <a:bodyPr/>
        <a:lstStyle/>
        <a:p>
          <a:endParaRPr lang="pt-PT" sz="2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0627E41-2584-475E-84F1-DDDA380CAAF7}">
      <dgm:prSet phldrT="[Texto]" custT="1"/>
      <dgm:spPr/>
      <dgm:t>
        <a:bodyPr/>
        <a:lstStyle/>
        <a:p>
          <a:r>
            <a:rPr lang="pt-PT" sz="1600" dirty="0">
              <a:latin typeface="Arial" panose="020B0604020202020204" pitchFamily="34" charset="0"/>
              <a:cs typeface="Arial" panose="020B0604020202020204" pitchFamily="34" charset="0"/>
            </a:rPr>
            <a:t>Cursos Profissionais</a:t>
          </a:r>
        </a:p>
        <a:p>
          <a:r>
            <a:rPr lang="pt-PT" sz="1600" dirty="0">
              <a:latin typeface="Arial" panose="020B0604020202020204" pitchFamily="34" charset="0"/>
              <a:cs typeface="Arial" panose="020B0604020202020204" pitchFamily="34" charset="0"/>
            </a:rPr>
            <a:t>213 – Audiovisuais e Produção dos Media</a:t>
          </a:r>
        </a:p>
      </dgm:t>
    </dgm:pt>
    <dgm:pt modelId="{63C4DA9A-5957-4FC7-9EA7-050FCC643D5C}" type="parTrans" cxnId="{139D8274-9424-4082-AE58-609082485264}">
      <dgm:prSet/>
      <dgm:spPr/>
      <dgm:t>
        <a:bodyPr/>
        <a:lstStyle/>
        <a:p>
          <a:endParaRPr lang="pt-PT" sz="2800"/>
        </a:p>
      </dgm:t>
    </dgm:pt>
    <dgm:pt modelId="{9BD222F8-35F2-43A9-A36F-5EADFE3E71A9}" type="sibTrans" cxnId="{139D8274-9424-4082-AE58-609082485264}">
      <dgm:prSet/>
      <dgm:spPr/>
      <dgm:t>
        <a:bodyPr/>
        <a:lstStyle/>
        <a:p>
          <a:endParaRPr lang="pt-PT" sz="2800"/>
        </a:p>
      </dgm:t>
    </dgm:pt>
    <dgm:pt modelId="{333EFF39-5349-4500-9A0D-1DBCCED641F7}">
      <dgm:prSet phldrT="[Texto]" custT="1"/>
      <dgm:spPr/>
      <dgm:t>
        <a:bodyPr/>
        <a:lstStyle/>
        <a:p>
          <a:r>
            <a:rPr lang="pt-PT" sz="1200" dirty="0">
              <a:latin typeface="Arial" panose="020B0604020202020204" pitchFamily="34" charset="0"/>
              <a:cs typeface="Arial" panose="020B0604020202020204" pitchFamily="34" charset="0"/>
            </a:rPr>
            <a:t>Técnico de Multimédia</a:t>
          </a:r>
        </a:p>
      </dgm:t>
    </dgm:pt>
    <dgm:pt modelId="{76E53B18-053A-4B66-AA12-16EC79D19EE4}" type="parTrans" cxnId="{91707407-83DB-4FB2-B090-BD02B960145E}">
      <dgm:prSet/>
      <dgm:spPr/>
      <dgm:t>
        <a:bodyPr/>
        <a:lstStyle/>
        <a:p>
          <a:endParaRPr lang="pt-PT" sz="2800"/>
        </a:p>
      </dgm:t>
    </dgm:pt>
    <dgm:pt modelId="{0B8F7951-00FE-40CA-ABFF-613C1F42DD1D}" type="sibTrans" cxnId="{91707407-83DB-4FB2-B090-BD02B960145E}">
      <dgm:prSet/>
      <dgm:spPr/>
      <dgm:t>
        <a:bodyPr/>
        <a:lstStyle/>
        <a:p>
          <a:endParaRPr lang="pt-PT" sz="2800"/>
        </a:p>
      </dgm:t>
    </dgm:pt>
    <dgm:pt modelId="{C7067E94-FD47-4472-A60D-74A90907B524}">
      <dgm:prSet phldrT="[Texto]" custT="1"/>
      <dgm:spPr/>
      <dgm:t>
        <a:bodyPr/>
        <a:lstStyle/>
        <a:p>
          <a:r>
            <a:rPr lang="pt-PT" sz="1200" dirty="0">
              <a:latin typeface="Arial" panose="020B0604020202020204" pitchFamily="34" charset="0"/>
              <a:cs typeface="Arial" panose="020B0604020202020204" pitchFamily="34" charset="0"/>
            </a:rPr>
            <a:t>Ciências Socioeconómicas</a:t>
          </a:r>
        </a:p>
      </dgm:t>
    </dgm:pt>
    <dgm:pt modelId="{74CF7BA0-2FC2-4E19-96C2-C8DD345249E8}" type="parTrans" cxnId="{DE03F29B-F7F5-4752-95B6-F220960658F8}">
      <dgm:prSet/>
      <dgm:spPr/>
      <dgm:t>
        <a:bodyPr/>
        <a:lstStyle/>
        <a:p>
          <a:endParaRPr lang="pt-PT" sz="2800"/>
        </a:p>
      </dgm:t>
    </dgm:pt>
    <dgm:pt modelId="{C8913F8D-CA48-43E0-9EE4-39E78F3CB59F}" type="sibTrans" cxnId="{DE03F29B-F7F5-4752-95B6-F220960658F8}">
      <dgm:prSet/>
      <dgm:spPr/>
      <dgm:t>
        <a:bodyPr/>
        <a:lstStyle/>
        <a:p>
          <a:endParaRPr lang="pt-PT" sz="2800"/>
        </a:p>
      </dgm:t>
    </dgm:pt>
    <dgm:pt modelId="{0425E690-58BD-4791-B951-CF0E3F1E7DBF}">
      <dgm:prSet phldrT="[Texto]" custT="1"/>
      <dgm:spPr/>
      <dgm:t>
        <a:bodyPr/>
        <a:lstStyle/>
        <a:p>
          <a:r>
            <a:rPr lang="pt-PT" sz="1200" dirty="0">
              <a:latin typeface="Arial" panose="020B0604020202020204" pitchFamily="34" charset="0"/>
              <a:cs typeface="Arial" panose="020B0604020202020204" pitchFamily="34" charset="0"/>
            </a:rPr>
            <a:t>Línguas e Humanidades</a:t>
          </a:r>
        </a:p>
      </dgm:t>
    </dgm:pt>
    <dgm:pt modelId="{6AE7DA82-CDDA-46B5-885A-4400E0AFA2EB}" type="parTrans" cxnId="{B0D29F6C-5228-41FE-B3D6-D4712155D3A7}">
      <dgm:prSet/>
      <dgm:spPr/>
      <dgm:t>
        <a:bodyPr/>
        <a:lstStyle/>
        <a:p>
          <a:endParaRPr lang="pt-PT" sz="2800"/>
        </a:p>
      </dgm:t>
    </dgm:pt>
    <dgm:pt modelId="{AE87DCA7-0075-4925-A464-89DBF033E51F}" type="sibTrans" cxnId="{B0D29F6C-5228-41FE-B3D6-D4712155D3A7}">
      <dgm:prSet/>
      <dgm:spPr/>
      <dgm:t>
        <a:bodyPr/>
        <a:lstStyle/>
        <a:p>
          <a:endParaRPr lang="pt-PT" sz="2800"/>
        </a:p>
      </dgm:t>
    </dgm:pt>
    <dgm:pt modelId="{8D8F615E-DB1E-4BA0-B9B9-436C47A09128}">
      <dgm:prSet phldrT="[Texto]" custT="1"/>
      <dgm:spPr/>
      <dgm:t>
        <a:bodyPr/>
        <a:lstStyle/>
        <a:p>
          <a:r>
            <a:rPr lang="pt-PT" sz="1200" dirty="0">
              <a:latin typeface="Arial" panose="020B0604020202020204" pitchFamily="34" charset="0"/>
              <a:cs typeface="Arial" panose="020B0604020202020204" pitchFamily="34" charset="0"/>
            </a:rPr>
            <a:t>Artes Visuais</a:t>
          </a:r>
        </a:p>
      </dgm:t>
    </dgm:pt>
    <dgm:pt modelId="{DB0C6AEC-544A-4DFE-B8C9-1E004529C41D}" type="parTrans" cxnId="{D74E7207-4D31-4F0C-B06F-AD798E5199B1}">
      <dgm:prSet/>
      <dgm:spPr/>
      <dgm:t>
        <a:bodyPr/>
        <a:lstStyle/>
        <a:p>
          <a:endParaRPr lang="pt-PT" sz="2800"/>
        </a:p>
      </dgm:t>
    </dgm:pt>
    <dgm:pt modelId="{4CAEAA54-8AAA-4E22-A2D5-C4993925508D}" type="sibTrans" cxnId="{D74E7207-4D31-4F0C-B06F-AD798E5199B1}">
      <dgm:prSet/>
      <dgm:spPr/>
      <dgm:t>
        <a:bodyPr/>
        <a:lstStyle/>
        <a:p>
          <a:endParaRPr lang="pt-PT" sz="2800"/>
        </a:p>
      </dgm:t>
    </dgm:pt>
    <dgm:pt modelId="{F35B96D6-9835-4BC9-B9D2-111A5D668653}">
      <dgm:prSet phldrT="[Texto]" custT="1"/>
      <dgm:spPr/>
      <dgm:t>
        <a:bodyPr/>
        <a:lstStyle/>
        <a:p>
          <a:r>
            <a:rPr lang="pt-PT" sz="1000" dirty="0">
              <a:latin typeface="Arial" panose="020B0604020202020204" pitchFamily="34" charset="0"/>
              <a:cs typeface="Arial" panose="020B0604020202020204" pitchFamily="34" charset="0"/>
            </a:rPr>
            <a:t>Aplicações Informáticas B</a:t>
          </a:r>
        </a:p>
      </dgm:t>
    </dgm:pt>
    <dgm:pt modelId="{E793234D-C8C1-4462-9237-F888D7C74B66}" type="parTrans" cxnId="{5ACFCD29-BE31-49CE-896E-2885ADFEFAFC}">
      <dgm:prSet/>
      <dgm:spPr/>
      <dgm:t>
        <a:bodyPr/>
        <a:lstStyle/>
        <a:p>
          <a:endParaRPr lang="pt-PT" sz="2800"/>
        </a:p>
      </dgm:t>
    </dgm:pt>
    <dgm:pt modelId="{74E22E34-DD06-418E-82E8-76AC57A20305}" type="sibTrans" cxnId="{5ACFCD29-BE31-49CE-896E-2885ADFEFAFC}">
      <dgm:prSet/>
      <dgm:spPr/>
      <dgm:t>
        <a:bodyPr/>
        <a:lstStyle/>
        <a:p>
          <a:endParaRPr lang="pt-PT" sz="2800"/>
        </a:p>
      </dgm:t>
    </dgm:pt>
    <dgm:pt modelId="{9FD8E40B-8C38-455B-B763-48E092DAC0FA}">
      <dgm:prSet phldrT="[Texto]" custT="1"/>
      <dgm:spPr/>
      <dgm:t>
        <a:bodyPr/>
        <a:lstStyle/>
        <a:p>
          <a:r>
            <a:rPr lang="pt-PT" sz="1050" dirty="0">
              <a:latin typeface="Arial" panose="020B0604020202020204" pitchFamily="34" charset="0"/>
              <a:cs typeface="Arial" panose="020B0604020202020204" pitchFamily="34" charset="0"/>
            </a:rPr>
            <a:t>Aplicações Informáticas B</a:t>
          </a:r>
        </a:p>
      </dgm:t>
    </dgm:pt>
    <dgm:pt modelId="{9A713677-BC34-48EB-9488-90D118255748}" type="parTrans" cxnId="{FDE910F9-C71A-467E-A5F7-AE6ED77AE6FC}">
      <dgm:prSet/>
      <dgm:spPr/>
      <dgm:t>
        <a:bodyPr/>
        <a:lstStyle/>
        <a:p>
          <a:endParaRPr lang="pt-PT" sz="2800"/>
        </a:p>
      </dgm:t>
    </dgm:pt>
    <dgm:pt modelId="{B8878A32-7C8A-4170-A7F2-E261416F4E81}" type="sibTrans" cxnId="{FDE910F9-C71A-467E-A5F7-AE6ED77AE6FC}">
      <dgm:prSet/>
      <dgm:spPr/>
      <dgm:t>
        <a:bodyPr/>
        <a:lstStyle/>
        <a:p>
          <a:endParaRPr lang="pt-PT" sz="2800"/>
        </a:p>
      </dgm:t>
    </dgm:pt>
    <dgm:pt modelId="{855EDEF1-51DB-4132-850C-4B40DECC87E0}">
      <dgm:prSet phldrT="[Texto]" custT="1"/>
      <dgm:spPr/>
      <dgm:t>
        <a:bodyPr/>
        <a:lstStyle/>
        <a:p>
          <a:r>
            <a:rPr lang="pt-PT" sz="1050" dirty="0">
              <a:latin typeface="Arial" panose="020B0604020202020204" pitchFamily="34" charset="0"/>
              <a:cs typeface="Arial" panose="020B0604020202020204" pitchFamily="34" charset="0"/>
            </a:rPr>
            <a:t>Aplicações Informáticas B</a:t>
          </a:r>
        </a:p>
      </dgm:t>
    </dgm:pt>
    <dgm:pt modelId="{B5256170-89A3-4C47-8F15-ED65AE9CB142}" type="parTrans" cxnId="{0EB259EE-CAA4-4B23-9E38-CEDD4A9EA0DA}">
      <dgm:prSet/>
      <dgm:spPr/>
      <dgm:t>
        <a:bodyPr/>
        <a:lstStyle/>
        <a:p>
          <a:endParaRPr lang="pt-PT" sz="2800"/>
        </a:p>
      </dgm:t>
    </dgm:pt>
    <dgm:pt modelId="{E2A65819-A043-4DBB-91B7-24798B2E9CB0}" type="sibTrans" cxnId="{0EB259EE-CAA4-4B23-9E38-CEDD4A9EA0DA}">
      <dgm:prSet/>
      <dgm:spPr/>
      <dgm:t>
        <a:bodyPr/>
        <a:lstStyle/>
        <a:p>
          <a:endParaRPr lang="pt-PT" sz="2800"/>
        </a:p>
      </dgm:t>
    </dgm:pt>
    <dgm:pt modelId="{BA80E8A5-E98F-40DE-8A0E-3160DF168F1C}">
      <dgm:prSet phldrT="[Texto]" custT="1"/>
      <dgm:spPr/>
      <dgm:t>
        <a:bodyPr/>
        <a:lstStyle/>
        <a:p>
          <a:r>
            <a:rPr lang="pt-PT" sz="1050" dirty="0">
              <a:latin typeface="Arial" panose="020B0604020202020204" pitchFamily="34" charset="0"/>
              <a:cs typeface="Arial" panose="020B0604020202020204" pitchFamily="34" charset="0"/>
            </a:rPr>
            <a:t>Aplicações Informáticas B</a:t>
          </a:r>
        </a:p>
      </dgm:t>
    </dgm:pt>
    <dgm:pt modelId="{B276F835-FAB6-4243-845F-9903BDEC934E}" type="parTrans" cxnId="{1C6F49F0-3867-461A-89AA-03105B9E82CE}">
      <dgm:prSet/>
      <dgm:spPr/>
      <dgm:t>
        <a:bodyPr/>
        <a:lstStyle/>
        <a:p>
          <a:endParaRPr lang="pt-PT" sz="2800"/>
        </a:p>
      </dgm:t>
    </dgm:pt>
    <dgm:pt modelId="{6180A27D-8A57-4456-839E-AD3CF13C361C}" type="sibTrans" cxnId="{1C6F49F0-3867-461A-89AA-03105B9E82CE}">
      <dgm:prSet/>
      <dgm:spPr/>
      <dgm:t>
        <a:bodyPr/>
        <a:lstStyle/>
        <a:p>
          <a:endParaRPr lang="pt-PT" sz="2800"/>
        </a:p>
      </dgm:t>
    </dgm:pt>
    <dgm:pt modelId="{8D740929-8CDA-4D8A-B3C2-D8F0706433B3}" type="pres">
      <dgm:prSet presAssocID="{D3C34A95-C5C3-4D01-A424-5DA9E998DDC9}" presName="layout" presStyleCnt="0">
        <dgm:presLayoutVars>
          <dgm:chMax/>
          <dgm:chPref/>
          <dgm:dir/>
          <dgm:resizeHandles/>
        </dgm:presLayoutVars>
      </dgm:prSet>
      <dgm:spPr/>
    </dgm:pt>
    <dgm:pt modelId="{059719B3-716C-4A37-AD6A-9E59EE318BBA}" type="pres">
      <dgm:prSet presAssocID="{2361924C-A471-483A-BBD3-C5A1BDB7A15A}" presName="root" presStyleCnt="0">
        <dgm:presLayoutVars>
          <dgm:chMax/>
          <dgm:chPref/>
        </dgm:presLayoutVars>
      </dgm:prSet>
      <dgm:spPr/>
    </dgm:pt>
    <dgm:pt modelId="{45939127-01A3-4151-BF5A-E0E5717B1E29}" type="pres">
      <dgm:prSet presAssocID="{2361924C-A471-483A-BBD3-C5A1BDB7A15A}" presName="rootComposite" presStyleCnt="0">
        <dgm:presLayoutVars/>
      </dgm:prSet>
      <dgm:spPr/>
    </dgm:pt>
    <dgm:pt modelId="{E1460C7F-1262-4EAA-8F32-28EBDCD6690B}" type="pres">
      <dgm:prSet presAssocID="{2361924C-A471-483A-BBD3-C5A1BDB7A15A}" presName="ParentAccent" presStyleLbl="alignNode1" presStyleIdx="0" presStyleCnt="3"/>
      <dgm:spPr/>
    </dgm:pt>
    <dgm:pt modelId="{0304D391-0E10-4F02-8E1D-E5EC0360E6B7}" type="pres">
      <dgm:prSet presAssocID="{2361924C-A471-483A-BBD3-C5A1BDB7A15A}" presName="ParentSmallAccent" presStyleLbl="fgAcc1" presStyleIdx="0" presStyleCnt="3"/>
      <dgm:spPr/>
    </dgm:pt>
    <dgm:pt modelId="{54EDC2CF-EF4F-4B36-8DE2-3C5C08A997BE}" type="pres">
      <dgm:prSet presAssocID="{2361924C-A471-483A-BBD3-C5A1BDB7A15A}" presName="Parent" presStyleLbl="revTx" presStyleIdx="0" presStyleCnt="14">
        <dgm:presLayoutVars>
          <dgm:chMax/>
          <dgm:chPref val="4"/>
          <dgm:bulletEnabled val="1"/>
        </dgm:presLayoutVars>
      </dgm:prSet>
      <dgm:spPr/>
    </dgm:pt>
    <dgm:pt modelId="{5C9B1AD8-F69C-446E-B23D-045E2671A10F}" type="pres">
      <dgm:prSet presAssocID="{2361924C-A471-483A-BBD3-C5A1BDB7A15A}" presName="childShape" presStyleCnt="0">
        <dgm:presLayoutVars>
          <dgm:chMax val="0"/>
          <dgm:chPref val="0"/>
        </dgm:presLayoutVars>
      </dgm:prSet>
      <dgm:spPr/>
    </dgm:pt>
    <dgm:pt modelId="{D9B1C0A1-B1BE-4F76-B0B9-5B804D4BF240}" type="pres">
      <dgm:prSet presAssocID="{DC6C3E75-539A-4F46-8B8F-91B0C2FDB709}" presName="childComposite" presStyleCnt="0">
        <dgm:presLayoutVars>
          <dgm:chMax val="0"/>
          <dgm:chPref val="0"/>
        </dgm:presLayoutVars>
      </dgm:prSet>
      <dgm:spPr/>
    </dgm:pt>
    <dgm:pt modelId="{291522AF-46B0-4201-882C-4257C6FCA7F2}" type="pres">
      <dgm:prSet presAssocID="{DC6C3E75-539A-4F46-8B8F-91B0C2FDB709}" presName="ChildAccent" presStyleLbl="solidFgAcc1" presStyleIdx="0" presStyleCnt="11"/>
      <dgm:spPr/>
    </dgm:pt>
    <dgm:pt modelId="{6E91BC1D-0C61-4B33-B9BB-E32C80031CBF}" type="pres">
      <dgm:prSet presAssocID="{DC6C3E75-539A-4F46-8B8F-91B0C2FDB709}" presName="Child" presStyleLbl="revTx" presStyleIdx="1" presStyleCnt="14">
        <dgm:presLayoutVars>
          <dgm:chMax val="0"/>
          <dgm:chPref val="0"/>
          <dgm:bulletEnabled val="1"/>
        </dgm:presLayoutVars>
      </dgm:prSet>
      <dgm:spPr/>
    </dgm:pt>
    <dgm:pt modelId="{0865D540-9897-4800-A16B-C3DDC40C106E}" type="pres">
      <dgm:prSet presAssocID="{C7067E94-FD47-4472-A60D-74A90907B524}" presName="childComposite" presStyleCnt="0">
        <dgm:presLayoutVars>
          <dgm:chMax val="0"/>
          <dgm:chPref val="0"/>
        </dgm:presLayoutVars>
      </dgm:prSet>
      <dgm:spPr/>
    </dgm:pt>
    <dgm:pt modelId="{09DEDC8C-1655-4862-8396-CA56C362A5EB}" type="pres">
      <dgm:prSet presAssocID="{C7067E94-FD47-4472-A60D-74A90907B524}" presName="ChildAccent" presStyleLbl="solidFgAcc1" presStyleIdx="1" presStyleCnt="11"/>
      <dgm:spPr/>
    </dgm:pt>
    <dgm:pt modelId="{A956ADF3-018E-426A-8120-A6482C8ABDCE}" type="pres">
      <dgm:prSet presAssocID="{C7067E94-FD47-4472-A60D-74A90907B524}" presName="Child" presStyleLbl="revTx" presStyleIdx="2" presStyleCnt="14">
        <dgm:presLayoutVars>
          <dgm:chMax val="0"/>
          <dgm:chPref val="0"/>
          <dgm:bulletEnabled val="1"/>
        </dgm:presLayoutVars>
      </dgm:prSet>
      <dgm:spPr/>
    </dgm:pt>
    <dgm:pt modelId="{22EBC5B8-E346-41DB-BB9C-303823D0CB50}" type="pres">
      <dgm:prSet presAssocID="{0425E690-58BD-4791-B951-CF0E3F1E7DBF}" presName="childComposite" presStyleCnt="0">
        <dgm:presLayoutVars>
          <dgm:chMax val="0"/>
          <dgm:chPref val="0"/>
        </dgm:presLayoutVars>
      </dgm:prSet>
      <dgm:spPr/>
    </dgm:pt>
    <dgm:pt modelId="{6D7A5801-65D3-4370-B9A6-5DB96B1F1A03}" type="pres">
      <dgm:prSet presAssocID="{0425E690-58BD-4791-B951-CF0E3F1E7DBF}" presName="ChildAccent" presStyleLbl="solidFgAcc1" presStyleIdx="2" presStyleCnt="11"/>
      <dgm:spPr/>
    </dgm:pt>
    <dgm:pt modelId="{D0C07465-86C0-4DA7-ACDD-60E81B6AD92B}" type="pres">
      <dgm:prSet presAssocID="{0425E690-58BD-4791-B951-CF0E3F1E7DBF}" presName="Child" presStyleLbl="revTx" presStyleIdx="3" presStyleCnt="14">
        <dgm:presLayoutVars>
          <dgm:chMax val="0"/>
          <dgm:chPref val="0"/>
          <dgm:bulletEnabled val="1"/>
        </dgm:presLayoutVars>
      </dgm:prSet>
      <dgm:spPr/>
    </dgm:pt>
    <dgm:pt modelId="{3F337AAA-F724-492D-AAE4-D798A198072D}" type="pres">
      <dgm:prSet presAssocID="{8D8F615E-DB1E-4BA0-B9B9-436C47A09128}" presName="childComposite" presStyleCnt="0">
        <dgm:presLayoutVars>
          <dgm:chMax val="0"/>
          <dgm:chPref val="0"/>
        </dgm:presLayoutVars>
      </dgm:prSet>
      <dgm:spPr/>
    </dgm:pt>
    <dgm:pt modelId="{A15F538E-83FC-4AED-9A95-840281DFE950}" type="pres">
      <dgm:prSet presAssocID="{8D8F615E-DB1E-4BA0-B9B9-436C47A09128}" presName="ChildAccent" presStyleLbl="solidFgAcc1" presStyleIdx="3" presStyleCnt="11"/>
      <dgm:spPr/>
    </dgm:pt>
    <dgm:pt modelId="{C914C0BA-74A7-4743-B746-E3624586621E}" type="pres">
      <dgm:prSet presAssocID="{8D8F615E-DB1E-4BA0-B9B9-436C47A09128}" presName="Child" presStyleLbl="revTx" presStyleIdx="4" presStyleCnt="14">
        <dgm:presLayoutVars>
          <dgm:chMax val="0"/>
          <dgm:chPref val="0"/>
          <dgm:bulletEnabled val="1"/>
        </dgm:presLayoutVars>
      </dgm:prSet>
      <dgm:spPr/>
    </dgm:pt>
    <dgm:pt modelId="{F15326D9-9FBF-4385-BFD5-77115BEE444F}" type="pres">
      <dgm:prSet presAssocID="{C412CD2D-992D-4317-9986-61B27C26806A}" presName="root" presStyleCnt="0">
        <dgm:presLayoutVars>
          <dgm:chMax/>
          <dgm:chPref/>
        </dgm:presLayoutVars>
      </dgm:prSet>
      <dgm:spPr/>
    </dgm:pt>
    <dgm:pt modelId="{AEBF41A9-A5D6-48D8-9D33-C288C0C69E1F}" type="pres">
      <dgm:prSet presAssocID="{C412CD2D-992D-4317-9986-61B27C26806A}" presName="rootComposite" presStyleCnt="0">
        <dgm:presLayoutVars/>
      </dgm:prSet>
      <dgm:spPr/>
    </dgm:pt>
    <dgm:pt modelId="{D659DDD5-1954-4FB7-BC34-061F936EDAB3}" type="pres">
      <dgm:prSet presAssocID="{C412CD2D-992D-4317-9986-61B27C26806A}" presName="ParentAccent" presStyleLbl="alignNode1" presStyleIdx="1" presStyleCnt="3"/>
      <dgm:spPr/>
    </dgm:pt>
    <dgm:pt modelId="{5E42AA45-5623-40BD-B44C-C0F714C0D9A3}" type="pres">
      <dgm:prSet presAssocID="{C412CD2D-992D-4317-9986-61B27C26806A}" presName="ParentSmallAccent" presStyleLbl="fgAcc1" presStyleIdx="1" presStyleCnt="3"/>
      <dgm:spPr/>
    </dgm:pt>
    <dgm:pt modelId="{EE35DB24-9247-408B-B7A6-D3C9AD98ECF4}" type="pres">
      <dgm:prSet presAssocID="{C412CD2D-992D-4317-9986-61B27C26806A}" presName="Parent" presStyleLbl="revTx" presStyleIdx="5" presStyleCnt="14" custScaleX="156537">
        <dgm:presLayoutVars>
          <dgm:chMax/>
          <dgm:chPref val="4"/>
          <dgm:bulletEnabled val="1"/>
        </dgm:presLayoutVars>
      </dgm:prSet>
      <dgm:spPr/>
    </dgm:pt>
    <dgm:pt modelId="{0765C192-BAA7-4B61-83EB-AD415441D4E6}" type="pres">
      <dgm:prSet presAssocID="{C412CD2D-992D-4317-9986-61B27C26806A}" presName="childShape" presStyleCnt="0">
        <dgm:presLayoutVars>
          <dgm:chMax val="0"/>
          <dgm:chPref val="0"/>
        </dgm:presLayoutVars>
      </dgm:prSet>
      <dgm:spPr/>
    </dgm:pt>
    <dgm:pt modelId="{575A35C1-6DF5-4629-86A8-387C099B590F}" type="pres">
      <dgm:prSet presAssocID="{F7594A7D-2C9A-4296-9038-B285472B014A}" presName="childComposite" presStyleCnt="0">
        <dgm:presLayoutVars>
          <dgm:chMax val="0"/>
          <dgm:chPref val="0"/>
        </dgm:presLayoutVars>
      </dgm:prSet>
      <dgm:spPr/>
    </dgm:pt>
    <dgm:pt modelId="{518E62BD-6587-4BBB-A2A0-79A94A1D5527}" type="pres">
      <dgm:prSet presAssocID="{F7594A7D-2C9A-4296-9038-B285472B014A}" presName="ChildAccent" presStyleLbl="solidFgAcc1" presStyleIdx="4" presStyleCnt="11"/>
      <dgm:spPr/>
    </dgm:pt>
    <dgm:pt modelId="{DF1DC5A2-57A4-4CE6-BC0A-DB2931D656A0}" type="pres">
      <dgm:prSet presAssocID="{F7594A7D-2C9A-4296-9038-B285472B014A}" presName="Child" presStyleLbl="revTx" presStyleIdx="6" presStyleCnt="14">
        <dgm:presLayoutVars>
          <dgm:chMax val="0"/>
          <dgm:chPref val="0"/>
          <dgm:bulletEnabled val="1"/>
        </dgm:presLayoutVars>
      </dgm:prSet>
      <dgm:spPr/>
    </dgm:pt>
    <dgm:pt modelId="{3BA3F601-CBFB-43B1-AC29-2105404E4845}" type="pres">
      <dgm:prSet presAssocID="{888380D6-A6A7-4974-862C-3DF2C463E05A}" presName="childComposite" presStyleCnt="0">
        <dgm:presLayoutVars>
          <dgm:chMax val="0"/>
          <dgm:chPref val="0"/>
        </dgm:presLayoutVars>
      </dgm:prSet>
      <dgm:spPr/>
    </dgm:pt>
    <dgm:pt modelId="{3CD15E98-7F31-4BC1-9468-64B5A3794B91}" type="pres">
      <dgm:prSet presAssocID="{888380D6-A6A7-4974-862C-3DF2C463E05A}" presName="ChildAccent" presStyleLbl="solidFgAcc1" presStyleIdx="5" presStyleCnt="11"/>
      <dgm:spPr/>
    </dgm:pt>
    <dgm:pt modelId="{2719A123-49C2-4851-B5B4-4AA1E8854C70}" type="pres">
      <dgm:prSet presAssocID="{888380D6-A6A7-4974-862C-3DF2C463E05A}" presName="Child" presStyleLbl="revTx" presStyleIdx="7" presStyleCnt="14">
        <dgm:presLayoutVars>
          <dgm:chMax val="0"/>
          <dgm:chPref val="0"/>
          <dgm:bulletEnabled val="1"/>
        </dgm:presLayoutVars>
      </dgm:prSet>
      <dgm:spPr/>
    </dgm:pt>
    <dgm:pt modelId="{30D9AC9D-E93C-47B4-86CE-4578CC7BC811}" type="pres">
      <dgm:prSet presAssocID="{9FF54B89-3B12-4501-942B-CA727884040C}" presName="childComposite" presStyleCnt="0">
        <dgm:presLayoutVars>
          <dgm:chMax val="0"/>
          <dgm:chPref val="0"/>
        </dgm:presLayoutVars>
      </dgm:prSet>
      <dgm:spPr/>
    </dgm:pt>
    <dgm:pt modelId="{7042BBFC-358A-4CA1-9FC2-D0E26107013C}" type="pres">
      <dgm:prSet presAssocID="{9FF54B89-3B12-4501-942B-CA727884040C}" presName="ChildAccent" presStyleLbl="solidFgAcc1" presStyleIdx="6" presStyleCnt="11"/>
      <dgm:spPr/>
    </dgm:pt>
    <dgm:pt modelId="{E08B9C75-C35F-4F25-89EF-A9074C3DA175}" type="pres">
      <dgm:prSet presAssocID="{9FF54B89-3B12-4501-942B-CA727884040C}" presName="Child" presStyleLbl="revTx" presStyleIdx="8" presStyleCnt="14">
        <dgm:presLayoutVars>
          <dgm:chMax val="0"/>
          <dgm:chPref val="0"/>
          <dgm:bulletEnabled val="1"/>
        </dgm:presLayoutVars>
      </dgm:prSet>
      <dgm:spPr/>
    </dgm:pt>
    <dgm:pt modelId="{AA378B9D-FB0E-4F48-808B-1B7B61528FC3}" type="pres">
      <dgm:prSet presAssocID="{B3BB5C5A-618D-4013-B7D7-47FF29488A69}" presName="childComposite" presStyleCnt="0">
        <dgm:presLayoutVars>
          <dgm:chMax val="0"/>
          <dgm:chPref val="0"/>
        </dgm:presLayoutVars>
      </dgm:prSet>
      <dgm:spPr/>
    </dgm:pt>
    <dgm:pt modelId="{4DE5D82A-67CB-40A2-8646-B0498D57170D}" type="pres">
      <dgm:prSet presAssocID="{B3BB5C5A-618D-4013-B7D7-47FF29488A69}" presName="ChildAccent" presStyleLbl="solidFgAcc1" presStyleIdx="7" presStyleCnt="11"/>
      <dgm:spPr/>
    </dgm:pt>
    <dgm:pt modelId="{71422ECA-AAF9-4957-9EC2-BD9961274092}" type="pres">
      <dgm:prSet presAssocID="{B3BB5C5A-618D-4013-B7D7-47FF29488A69}" presName="Child" presStyleLbl="revTx" presStyleIdx="9" presStyleCnt="14">
        <dgm:presLayoutVars>
          <dgm:chMax val="0"/>
          <dgm:chPref val="0"/>
          <dgm:bulletEnabled val="1"/>
        </dgm:presLayoutVars>
      </dgm:prSet>
      <dgm:spPr/>
    </dgm:pt>
    <dgm:pt modelId="{20C29CA2-7637-45D7-83BE-E178D5694419}" type="pres">
      <dgm:prSet presAssocID="{DE5F8A41-5B4F-4A51-A611-7F51E0E1CB59}" presName="childComposite" presStyleCnt="0">
        <dgm:presLayoutVars>
          <dgm:chMax val="0"/>
          <dgm:chPref val="0"/>
        </dgm:presLayoutVars>
      </dgm:prSet>
      <dgm:spPr/>
    </dgm:pt>
    <dgm:pt modelId="{C580C38C-0A4D-4C4D-9731-9989602CE2CA}" type="pres">
      <dgm:prSet presAssocID="{DE5F8A41-5B4F-4A51-A611-7F51E0E1CB59}" presName="ChildAccent" presStyleLbl="solidFgAcc1" presStyleIdx="8" presStyleCnt="11"/>
      <dgm:spPr/>
    </dgm:pt>
    <dgm:pt modelId="{7D98B7AA-9856-4E19-8583-04AE4EF14CB8}" type="pres">
      <dgm:prSet presAssocID="{DE5F8A41-5B4F-4A51-A611-7F51E0E1CB59}" presName="Child" presStyleLbl="revTx" presStyleIdx="10" presStyleCnt="14">
        <dgm:presLayoutVars>
          <dgm:chMax val="0"/>
          <dgm:chPref val="0"/>
          <dgm:bulletEnabled val="1"/>
        </dgm:presLayoutVars>
      </dgm:prSet>
      <dgm:spPr/>
    </dgm:pt>
    <dgm:pt modelId="{4E7FDA9B-638F-4159-93F3-4083878883AF}" type="pres">
      <dgm:prSet presAssocID="{2A471F50-4F1C-4E8E-BE59-3566053D6ECA}" presName="childComposite" presStyleCnt="0">
        <dgm:presLayoutVars>
          <dgm:chMax val="0"/>
          <dgm:chPref val="0"/>
        </dgm:presLayoutVars>
      </dgm:prSet>
      <dgm:spPr/>
    </dgm:pt>
    <dgm:pt modelId="{A34D0EEF-5410-4B4B-ADDA-77ECCF453E9B}" type="pres">
      <dgm:prSet presAssocID="{2A471F50-4F1C-4E8E-BE59-3566053D6ECA}" presName="ChildAccent" presStyleLbl="solidFgAcc1" presStyleIdx="9" presStyleCnt="11"/>
      <dgm:spPr/>
    </dgm:pt>
    <dgm:pt modelId="{8ECEA84C-49E2-4FA6-A0AE-D92558253CBE}" type="pres">
      <dgm:prSet presAssocID="{2A471F50-4F1C-4E8E-BE59-3566053D6ECA}" presName="Child" presStyleLbl="revTx" presStyleIdx="11" presStyleCnt="14">
        <dgm:presLayoutVars>
          <dgm:chMax val="0"/>
          <dgm:chPref val="0"/>
          <dgm:bulletEnabled val="1"/>
        </dgm:presLayoutVars>
      </dgm:prSet>
      <dgm:spPr/>
    </dgm:pt>
    <dgm:pt modelId="{2CD8A7B3-3C95-4A41-8EAA-0B09010FEC84}" type="pres">
      <dgm:prSet presAssocID="{D0627E41-2584-475E-84F1-DDDA380CAAF7}" presName="root" presStyleCnt="0">
        <dgm:presLayoutVars>
          <dgm:chMax/>
          <dgm:chPref/>
        </dgm:presLayoutVars>
      </dgm:prSet>
      <dgm:spPr/>
    </dgm:pt>
    <dgm:pt modelId="{7B55B181-07A6-4192-8017-0F97354853C6}" type="pres">
      <dgm:prSet presAssocID="{D0627E41-2584-475E-84F1-DDDA380CAAF7}" presName="rootComposite" presStyleCnt="0">
        <dgm:presLayoutVars/>
      </dgm:prSet>
      <dgm:spPr/>
    </dgm:pt>
    <dgm:pt modelId="{29922B83-3EF1-41DB-BEDD-B030C363040A}" type="pres">
      <dgm:prSet presAssocID="{D0627E41-2584-475E-84F1-DDDA380CAAF7}" presName="ParentAccent" presStyleLbl="alignNode1" presStyleIdx="2" presStyleCnt="3"/>
      <dgm:spPr/>
    </dgm:pt>
    <dgm:pt modelId="{1A4268B8-85A2-4D40-A146-96E1EFA14929}" type="pres">
      <dgm:prSet presAssocID="{D0627E41-2584-475E-84F1-DDDA380CAAF7}" presName="ParentSmallAccent" presStyleLbl="fgAcc1" presStyleIdx="2" presStyleCnt="3"/>
      <dgm:spPr/>
    </dgm:pt>
    <dgm:pt modelId="{4DCA1B45-42DC-40D0-9587-6781063001B6}" type="pres">
      <dgm:prSet presAssocID="{D0627E41-2584-475E-84F1-DDDA380CAAF7}" presName="Parent" presStyleLbl="revTx" presStyleIdx="12" presStyleCnt="14" custScaleX="147458">
        <dgm:presLayoutVars>
          <dgm:chMax/>
          <dgm:chPref val="4"/>
          <dgm:bulletEnabled val="1"/>
        </dgm:presLayoutVars>
      </dgm:prSet>
      <dgm:spPr/>
    </dgm:pt>
    <dgm:pt modelId="{206D5DB6-00F2-4D63-A818-A744B9CA6A43}" type="pres">
      <dgm:prSet presAssocID="{D0627E41-2584-475E-84F1-DDDA380CAAF7}" presName="childShape" presStyleCnt="0">
        <dgm:presLayoutVars>
          <dgm:chMax val="0"/>
          <dgm:chPref val="0"/>
        </dgm:presLayoutVars>
      </dgm:prSet>
      <dgm:spPr/>
    </dgm:pt>
    <dgm:pt modelId="{56B99A6E-349C-4ACA-9B04-8B8FB9F1CBCB}" type="pres">
      <dgm:prSet presAssocID="{333EFF39-5349-4500-9A0D-1DBCCED641F7}" presName="childComposite" presStyleCnt="0">
        <dgm:presLayoutVars>
          <dgm:chMax val="0"/>
          <dgm:chPref val="0"/>
        </dgm:presLayoutVars>
      </dgm:prSet>
      <dgm:spPr/>
    </dgm:pt>
    <dgm:pt modelId="{06B8756F-4F95-4BD6-9B7E-2558EE426946}" type="pres">
      <dgm:prSet presAssocID="{333EFF39-5349-4500-9A0D-1DBCCED641F7}" presName="ChildAccent" presStyleLbl="solidFgAcc1" presStyleIdx="10" presStyleCnt="11"/>
      <dgm:spPr/>
    </dgm:pt>
    <dgm:pt modelId="{23EB762B-F48B-4F0B-B73E-AFC063D378DB}" type="pres">
      <dgm:prSet presAssocID="{333EFF39-5349-4500-9A0D-1DBCCED641F7}" presName="Child" presStyleLbl="revTx" presStyleIdx="13" presStyleCnt="14">
        <dgm:presLayoutVars>
          <dgm:chMax val="0"/>
          <dgm:chPref val="0"/>
          <dgm:bulletEnabled val="1"/>
        </dgm:presLayoutVars>
      </dgm:prSet>
      <dgm:spPr/>
    </dgm:pt>
  </dgm:ptLst>
  <dgm:cxnLst>
    <dgm:cxn modelId="{7EF59803-2E50-4A28-B8FA-208BD4B1B7EF}" srcId="{C412CD2D-992D-4317-9986-61B27C26806A}" destId="{DE5F8A41-5B4F-4A51-A611-7F51E0E1CB59}" srcOrd="4" destOrd="0" parTransId="{BF05E999-4F4F-4C02-878F-BB99396E1C1F}" sibTransId="{824ED2AC-AF08-40F3-B563-D23DFF93C177}"/>
    <dgm:cxn modelId="{9A230304-98C1-4AFC-9B0E-7E4168E92057}" type="presOf" srcId="{F7594A7D-2C9A-4296-9038-B285472B014A}" destId="{DF1DC5A2-57A4-4CE6-BC0A-DB2931D656A0}" srcOrd="0" destOrd="0" presId="urn:microsoft.com/office/officeart/2008/layout/SquareAccentList"/>
    <dgm:cxn modelId="{D74E7207-4D31-4F0C-B06F-AD798E5199B1}" srcId="{2361924C-A471-483A-BBD3-C5A1BDB7A15A}" destId="{8D8F615E-DB1E-4BA0-B9B9-436C47A09128}" srcOrd="3" destOrd="0" parTransId="{DB0C6AEC-544A-4DFE-B8C9-1E004529C41D}" sibTransId="{4CAEAA54-8AAA-4E22-A2D5-C4993925508D}"/>
    <dgm:cxn modelId="{91707407-83DB-4FB2-B090-BD02B960145E}" srcId="{D0627E41-2584-475E-84F1-DDDA380CAAF7}" destId="{333EFF39-5349-4500-9A0D-1DBCCED641F7}" srcOrd="0" destOrd="0" parTransId="{76E53B18-053A-4B66-AA12-16EC79D19EE4}" sibTransId="{0B8F7951-00FE-40CA-ABFF-613C1F42DD1D}"/>
    <dgm:cxn modelId="{044E7309-786C-40CE-946C-AF2170DB006A}" type="presOf" srcId="{DE5F8A41-5B4F-4A51-A611-7F51E0E1CB59}" destId="{7D98B7AA-9856-4E19-8583-04AE4EF14CB8}" srcOrd="0" destOrd="0" presId="urn:microsoft.com/office/officeart/2008/layout/SquareAccentList"/>
    <dgm:cxn modelId="{5C171B1A-6256-41A3-957F-08DE53A6F07E}" type="presOf" srcId="{855EDEF1-51DB-4132-850C-4B40DECC87E0}" destId="{A956ADF3-018E-426A-8120-A6482C8ABDCE}" srcOrd="0" destOrd="1" presId="urn:microsoft.com/office/officeart/2008/layout/SquareAccentList"/>
    <dgm:cxn modelId="{AED73720-E2FB-40CF-A4C1-3F372624E84A}" srcId="{D3C34A95-C5C3-4D01-A424-5DA9E998DDC9}" destId="{C412CD2D-992D-4317-9986-61B27C26806A}" srcOrd="1" destOrd="0" parTransId="{473D4D1D-65D7-4028-908E-16B32FD15D33}" sibTransId="{18135687-CA8A-4429-A92C-A171057C119E}"/>
    <dgm:cxn modelId="{11E87A23-D1B1-40EF-9ADF-86E7E57E9ABA}" type="presOf" srcId="{B3BB5C5A-618D-4013-B7D7-47FF29488A69}" destId="{71422ECA-AAF9-4957-9EC2-BD9961274092}" srcOrd="0" destOrd="0" presId="urn:microsoft.com/office/officeart/2008/layout/SquareAccentList"/>
    <dgm:cxn modelId="{C1099627-1EBD-46BC-AB48-A8F86EB16C0C}" type="presOf" srcId="{D3C34A95-C5C3-4D01-A424-5DA9E998DDC9}" destId="{8D740929-8CDA-4D8A-B3C2-D8F0706433B3}" srcOrd="0" destOrd="0" presId="urn:microsoft.com/office/officeart/2008/layout/SquareAccentList"/>
    <dgm:cxn modelId="{5ACFCD29-BE31-49CE-896E-2885ADFEFAFC}" srcId="{8D8F615E-DB1E-4BA0-B9B9-436C47A09128}" destId="{F35B96D6-9835-4BC9-B9D2-111A5D668653}" srcOrd="0" destOrd="0" parTransId="{E793234D-C8C1-4462-9237-F888D7C74B66}" sibTransId="{74E22E34-DD06-418E-82E8-76AC57A20305}"/>
    <dgm:cxn modelId="{538F7535-186F-40BE-89BB-D87065EFB9BC}" type="presOf" srcId="{9FD8E40B-8C38-455B-B763-48E092DAC0FA}" destId="{D0C07465-86C0-4DA7-ACDD-60E81B6AD92B}" srcOrd="0" destOrd="1" presId="urn:microsoft.com/office/officeart/2008/layout/SquareAccentList"/>
    <dgm:cxn modelId="{F8EE9E46-8694-40D6-B773-51230E129BB5}" srcId="{2361924C-A471-483A-BBD3-C5A1BDB7A15A}" destId="{DC6C3E75-539A-4F46-8B8F-91B0C2FDB709}" srcOrd="0" destOrd="0" parTransId="{29405F2D-197F-4414-A944-0CD0489F77AA}" sibTransId="{AA772B91-3E56-4D3F-9882-ACA0514642F4}"/>
    <dgm:cxn modelId="{B0D29F6C-5228-41FE-B3D6-D4712155D3A7}" srcId="{2361924C-A471-483A-BBD3-C5A1BDB7A15A}" destId="{0425E690-58BD-4791-B951-CF0E3F1E7DBF}" srcOrd="2" destOrd="0" parTransId="{6AE7DA82-CDDA-46B5-885A-4400E0AFA2EB}" sibTransId="{AE87DCA7-0075-4925-A464-89DBF033E51F}"/>
    <dgm:cxn modelId="{28C05954-2E47-4008-940B-5391627466D5}" type="presOf" srcId="{2A471F50-4F1C-4E8E-BE59-3566053D6ECA}" destId="{8ECEA84C-49E2-4FA6-A0AE-D92558253CBE}" srcOrd="0" destOrd="0" presId="urn:microsoft.com/office/officeart/2008/layout/SquareAccentList"/>
    <dgm:cxn modelId="{139D8274-9424-4082-AE58-609082485264}" srcId="{D3C34A95-C5C3-4D01-A424-5DA9E998DDC9}" destId="{D0627E41-2584-475E-84F1-DDDA380CAAF7}" srcOrd="2" destOrd="0" parTransId="{63C4DA9A-5957-4FC7-9EA7-050FCC643D5C}" sibTransId="{9BD222F8-35F2-43A9-A36F-5EADFE3E71A9}"/>
    <dgm:cxn modelId="{AD09E075-1D63-4230-8591-F9B00A5693F3}" srcId="{C412CD2D-992D-4317-9986-61B27C26806A}" destId="{888380D6-A6A7-4974-862C-3DF2C463E05A}" srcOrd="1" destOrd="0" parTransId="{770035FA-1F68-4FF3-A4F2-754ADAD7EEBE}" sibTransId="{9C280990-880A-460B-B5B5-8651447E7C83}"/>
    <dgm:cxn modelId="{0C22B378-2652-464B-91CB-03FDCA0DD869}" srcId="{C412CD2D-992D-4317-9986-61B27C26806A}" destId="{F7594A7D-2C9A-4296-9038-B285472B014A}" srcOrd="0" destOrd="0" parTransId="{EE0D6A8F-FAD5-4CD8-B855-C0DAF461963C}" sibTransId="{73D88DF3-5D07-443E-B4DB-F56945AF1E20}"/>
    <dgm:cxn modelId="{1A4F8A79-F29C-49C3-A95C-1F69C65BCA73}" type="presOf" srcId="{8D8F615E-DB1E-4BA0-B9B9-436C47A09128}" destId="{C914C0BA-74A7-4743-B746-E3624586621E}" srcOrd="0" destOrd="0" presId="urn:microsoft.com/office/officeart/2008/layout/SquareAccentList"/>
    <dgm:cxn modelId="{9B77E37B-304E-49A9-ACDB-2CF944C578BE}" type="presOf" srcId="{0425E690-58BD-4791-B951-CF0E3F1E7DBF}" destId="{D0C07465-86C0-4DA7-ACDD-60E81B6AD92B}" srcOrd="0" destOrd="0" presId="urn:microsoft.com/office/officeart/2008/layout/SquareAccentList"/>
    <dgm:cxn modelId="{E8CD527F-6AB0-4A59-8E14-D7F76B6928EE}" type="presOf" srcId="{888380D6-A6A7-4974-862C-3DF2C463E05A}" destId="{2719A123-49C2-4851-B5B4-4AA1E8854C70}" srcOrd="0" destOrd="0" presId="urn:microsoft.com/office/officeart/2008/layout/SquareAccentList"/>
    <dgm:cxn modelId="{C93CE881-A2D3-4960-A918-661E4633FCD9}" srcId="{D3C34A95-C5C3-4D01-A424-5DA9E998DDC9}" destId="{2361924C-A471-483A-BBD3-C5A1BDB7A15A}" srcOrd="0" destOrd="0" parTransId="{FC5290C0-B843-440F-8047-87395607CB9A}" sibTransId="{DCA22625-8AFF-45F3-AD73-D08722CA3736}"/>
    <dgm:cxn modelId="{FD6F0A89-5FDA-4719-9D01-7F48CA1F5ECE}" type="presOf" srcId="{BA80E8A5-E98F-40DE-8A0E-3160DF168F1C}" destId="{6E91BC1D-0C61-4B33-B9BB-E32C80031CBF}" srcOrd="0" destOrd="1" presId="urn:microsoft.com/office/officeart/2008/layout/SquareAccentList"/>
    <dgm:cxn modelId="{26101294-4BF1-41FF-9E86-170526525FEF}" type="presOf" srcId="{DC6C3E75-539A-4F46-8B8F-91B0C2FDB709}" destId="{6E91BC1D-0C61-4B33-B9BB-E32C80031CBF}" srcOrd="0" destOrd="0" presId="urn:microsoft.com/office/officeart/2008/layout/SquareAccentList"/>
    <dgm:cxn modelId="{338C2B94-15E2-4795-B61D-858F84D25D0A}" type="presOf" srcId="{C7067E94-FD47-4472-A60D-74A90907B524}" destId="{A956ADF3-018E-426A-8120-A6482C8ABDCE}" srcOrd="0" destOrd="0" presId="urn:microsoft.com/office/officeart/2008/layout/SquareAccentList"/>
    <dgm:cxn modelId="{DE03F29B-F7F5-4752-95B6-F220960658F8}" srcId="{2361924C-A471-483A-BBD3-C5A1BDB7A15A}" destId="{C7067E94-FD47-4472-A60D-74A90907B524}" srcOrd="1" destOrd="0" parTransId="{74CF7BA0-2FC2-4E19-96C2-C8DD345249E8}" sibTransId="{C8913F8D-CA48-43E0-9EE4-39E78F3CB59F}"/>
    <dgm:cxn modelId="{7BFBFBA7-5FE6-40B5-AD25-A85048041ED9}" type="presOf" srcId="{333EFF39-5349-4500-9A0D-1DBCCED641F7}" destId="{23EB762B-F48B-4F0B-B73E-AFC063D378DB}" srcOrd="0" destOrd="0" presId="urn:microsoft.com/office/officeart/2008/layout/SquareAccentList"/>
    <dgm:cxn modelId="{0FE787B6-54F4-4651-83FC-EC0BBE8FDDD6}" type="presOf" srcId="{9FF54B89-3B12-4501-942B-CA727884040C}" destId="{E08B9C75-C35F-4F25-89EF-A9074C3DA175}" srcOrd="0" destOrd="0" presId="urn:microsoft.com/office/officeart/2008/layout/SquareAccentList"/>
    <dgm:cxn modelId="{615C90BB-41AB-4062-A089-D1CB1C699CB1}" srcId="{C412CD2D-992D-4317-9986-61B27C26806A}" destId="{9FF54B89-3B12-4501-942B-CA727884040C}" srcOrd="2" destOrd="0" parTransId="{37E4F97C-300A-4CA3-9084-FDF85523D812}" sibTransId="{92624AAF-8915-481D-837C-2D2E119D3C4F}"/>
    <dgm:cxn modelId="{39C776C0-8D00-4EDB-BBD6-B4A8D34D5CA6}" type="presOf" srcId="{D0627E41-2584-475E-84F1-DDDA380CAAF7}" destId="{4DCA1B45-42DC-40D0-9587-6781063001B6}" srcOrd="0" destOrd="0" presId="urn:microsoft.com/office/officeart/2008/layout/SquareAccentList"/>
    <dgm:cxn modelId="{0E8E39D3-D2B2-4BE9-A9AB-69E40D55F87D}" type="presOf" srcId="{F35B96D6-9835-4BC9-B9D2-111A5D668653}" destId="{C914C0BA-74A7-4743-B746-E3624586621E}" srcOrd="0" destOrd="1" presId="urn:microsoft.com/office/officeart/2008/layout/SquareAccentList"/>
    <dgm:cxn modelId="{F3A86FE7-9149-420A-B4BB-67D68DA34640}" srcId="{C412CD2D-992D-4317-9986-61B27C26806A}" destId="{B3BB5C5A-618D-4013-B7D7-47FF29488A69}" srcOrd="3" destOrd="0" parTransId="{49F6CCA6-7CE9-4ACA-890C-F0DA4272BA96}" sibTransId="{B4D81E45-58C1-4D94-8661-9684C032CCEE}"/>
    <dgm:cxn modelId="{0EB259EE-CAA4-4B23-9E38-CEDD4A9EA0DA}" srcId="{C7067E94-FD47-4472-A60D-74A90907B524}" destId="{855EDEF1-51DB-4132-850C-4B40DECC87E0}" srcOrd="0" destOrd="0" parTransId="{B5256170-89A3-4C47-8F15-ED65AE9CB142}" sibTransId="{E2A65819-A043-4DBB-91B7-24798B2E9CB0}"/>
    <dgm:cxn modelId="{1E117EEE-FC9B-4722-94D4-7851E5727B94}" type="presOf" srcId="{C412CD2D-992D-4317-9986-61B27C26806A}" destId="{EE35DB24-9247-408B-B7A6-D3C9AD98ECF4}" srcOrd="0" destOrd="0" presId="urn:microsoft.com/office/officeart/2008/layout/SquareAccentList"/>
    <dgm:cxn modelId="{712C95EE-B72A-43F6-88C6-78EEF4829332}" srcId="{C412CD2D-992D-4317-9986-61B27C26806A}" destId="{2A471F50-4F1C-4E8E-BE59-3566053D6ECA}" srcOrd="5" destOrd="0" parTransId="{B31BDF9F-7E4D-49B1-9537-923E1DE8BD03}" sibTransId="{C19B4E5C-E5B4-4787-AF72-A5412F829CAA}"/>
    <dgm:cxn modelId="{1C6F49F0-3867-461A-89AA-03105B9E82CE}" srcId="{DC6C3E75-539A-4F46-8B8F-91B0C2FDB709}" destId="{BA80E8A5-E98F-40DE-8A0E-3160DF168F1C}" srcOrd="0" destOrd="0" parTransId="{B276F835-FAB6-4243-845F-9903BDEC934E}" sibTransId="{6180A27D-8A57-4456-839E-AD3CF13C361C}"/>
    <dgm:cxn modelId="{FDE910F9-C71A-467E-A5F7-AE6ED77AE6FC}" srcId="{0425E690-58BD-4791-B951-CF0E3F1E7DBF}" destId="{9FD8E40B-8C38-455B-B763-48E092DAC0FA}" srcOrd="0" destOrd="0" parTransId="{9A713677-BC34-48EB-9488-90D118255748}" sibTransId="{B8878A32-7C8A-4170-A7F2-E261416F4E81}"/>
    <dgm:cxn modelId="{FE97F0FE-DE56-4DE0-8805-8DE390F5A815}" type="presOf" srcId="{2361924C-A471-483A-BBD3-C5A1BDB7A15A}" destId="{54EDC2CF-EF4F-4B36-8DE2-3C5C08A997BE}" srcOrd="0" destOrd="0" presId="urn:microsoft.com/office/officeart/2008/layout/SquareAccentList"/>
    <dgm:cxn modelId="{E779875C-EE50-48AC-B64A-043316E4210E}" type="presParOf" srcId="{8D740929-8CDA-4D8A-B3C2-D8F0706433B3}" destId="{059719B3-716C-4A37-AD6A-9E59EE318BBA}" srcOrd="0" destOrd="0" presId="urn:microsoft.com/office/officeart/2008/layout/SquareAccentList"/>
    <dgm:cxn modelId="{C4ABCFE2-129F-47D0-B524-B4024DEE57EE}" type="presParOf" srcId="{059719B3-716C-4A37-AD6A-9E59EE318BBA}" destId="{45939127-01A3-4151-BF5A-E0E5717B1E29}" srcOrd="0" destOrd="0" presId="urn:microsoft.com/office/officeart/2008/layout/SquareAccentList"/>
    <dgm:cxn modelId="{18BD5971-A100-47B6-8106-59F0892585DC}" type="presParOf" srcId="{45939127-01A3-4151-BF5A-E0E5717B1E29}" destId="{E1460C7F-1262-4EAA-8F32-28EBDCD6690B}" srcOrd="0" destOrd="0" presId="urn:microsoft.com/office/officeart/2008/layout/SquareAccentList"/>
    <dgm:cxn modelId="{73547CC7-9819-4164-AEB4-58E0B54D4438}" type="presParOf" srcId="{45939127-01A3-4151-BF5A-E0E5717B1E29}" destId="{0304D391-0E10-4F02-8E1D-E5EC0360E6B7}" srcOrd="1" destOrd="0" presId="urn:microsoft.com/office/officeart/2008/layout/SquareAccentList"/>
    <dgm:cxn modelId="{63B54663-6BDD-4EEA-9C94-E20D368FB03D}" type="presParOf" srcId="{45939127-01A3-4151-BF5A-E0E5717B1E29}" destId="{54EDC2CF-EF4F-4B36-8DE2-3C5C08A997BE}" srcOrd="2" destOrd="0" presId="urn:microsoft.com/office/officeart/2008/layout/SquareAccentList"/>
    <dgm:cxn modelId="{2122E138-EEE1-412E-9AE9-B0CA6EFC6285}" type="presParOf" srcId="{059719B3-716C-4A37-AD6A-9E59EE318BBA}" destId="{5C9B1AD8-F69C-446E-B23D-045E2671A10F}" srcOrd="1" destOrd="0" presId="urn:microsoft.com/office/officeart/2008/layout/SquareAccentList"/>
    <dgm:cxn modelId="{AC47660E-3594-476A-B4FB-0D41360DA4D5}" type="presParOf" srcId="{5C9B1AD8-F69C-446E-B23D-045E2671A10F}" destId="{D9B1C0A1-B1BE-4F76-B0B9-5B804D4BF240}" srcOrd="0" destOrd="0" presId="urn:microsoft.com/office/officeart/2008/layout/SquareAccentList"/>
    <dgm:cxn modelId="{1B690149-2444-445B-B8A4-1652273E1A44}" type="presParOf" srcId="{D9B1C0A1-B1BE-4F76-B0B9-5B804D4BF240}" destId="{291522AF-46B0-4201-882C-4257C6FCA7F2}" srcOrd="0" destOrd="0" presId="urn:microsoft.com/office/officeart/2008/layout/SquareAccentList"/>
    <dgm:cxn modelId="{3DC24149-62DE-413F-B287-D4A8F4F79547}" type="presParOf" srcId="{D9B1C0A1-B1BE-4F76-B0B9-5B804D4BF240}" destId="{6E91BC1D-0C61-4B33-B9BB-E32C80031CBF}" srcOrd="1" destOrd="0" presId="urn:microsoft.com/office/officeart/2008/layout/SquareAccentList"/>
    <dgm:cxn modelId="{B08A33CA-898E-4780-8AE8-CF21E97CE6A0}" type="presParOf" srcId="{5C9B1AD8-F69C-446E-B23D-045E2671A10F}" destId="{0865D540-9897-4800-A16B-C3DDC40C106E}" srcOrd="1" destOrd="0" presId="urn:microsoft.com/office/officeart/2008/layout/SquareAccentList"/>
    <dgm:cxn modelId="{5E12FA82-1249-41E4-8617-38E2FD6710A9}" type="presParOf" srcId="{0865D540-9897-4800-A16B-C3DDC40C106E}" destId="{09DEDC8C-1655-4862-8396-CA56C362A5EB}" srcOrd="0" destOrd="0" presId="urn:microsoft.com/office/officeart/2008/layout/SquareAccentList"/>
    <dgm:cxn modelId="{32DCF070-5714-40BE-AF66-BD10D3FB3601}" type="presParOf" srcId="{0865D540-9897-4800-A16B-C3DDC40C106E}" destId="{A956ADF3-018E-426A-8120-A6482C8ABDCE}" srcOrd="1" destOrd="0" presId="urn:microsoft.com/office/officeart/2008/layout/SquareAccentList"/>
    <dgm:cxn modelId="{C3A45D98-3C78-4E13-B586-0DBC9E28632F}" type="presParOf" srcId="{5C9B1AD8-F69C-446E-B23D-045E2671A10F}" destId="{22EBC5B8-E346-41DB-BB9C-303823D0CB50}" srcOrd="2" destOrd="0" presId="urn:microsoft.com/office/officeart/2008/layout/SquareAccentList"/>
    <dgm:cxn modelId="{6B031456-6380-467B-A2AB-AB526E7E5448}" type="presParOf" srcId="{22EBC5B8-E346-41DB-BB9C-303823D0CB50}" destId="{6D7A5801-65D3-4370-B9A6-5DB96B1F1A03}" srcOrd="0" destOrd="0" presId="urn:microsoft.com/office/officeart/2008/layout/SquareAccentList"/>
    <dgm:cxn modelId="{BD005B22-B19D-47B9-9D0A-9D44172F68CB}" type="presParOf" srcId="{22EBC5B8-E346-41DB-BB9C-303823D0CB50}" destId="{D0C07465-86C0-4DA7-ACDD-60E81B6AD92B}" srcOrd="1" destOrd="0" presId="urn:microsoft.com/office/officeart/2008/layout/SquareAccentList"/>
    <dgm:cxn modelId="{87748987-299A-402A-BF7A-D6CD24EAF532}" type="presParOf" srcId="{5C9B1AD8-F69C-446E-B23D-045E2671A10F}" destId="{3F337AAA-F724-492D-AAE4-D798A198072D}" srcOrd="3" destOrd="0" presId="urn:microsoft.com/office/officeart/2008/layout/SquareAccentList"/>
    <dgm:cxn modelId="{7235C3A8-5DC9-46FE-A9B3-37D1CAD8C34C}" type="presParOf" srcId="{3F337AAA-F724-492D-AAE4-D798A198072D}" destId="{A15F538E-83FC-4AED-9A95-840281DFE950}" srcOrd="0" destOrd="0" presId="urn:microsoft.com/office/officeart/2008/layout/SquareAccentList"/>
    <dgm:cxn modelId="{AFE375D7-BB65-4885-9F2C-7BC5EFC30159}" type="presParOf" srcId="{3F337AAA-F724-492D-AAE4-D798A198072D}" destId="{C914C0BA-74A7-4743-B746-E3624586621E}" srcOrd="1" destOrd="0" presId="urn:microsoft.com/office/officeart/2008/layout/SquareAccentList"/>
    <dgm:cxn modelId="{446BE02F-AD7D-423D-8068-60889AB1F9D6}" type="presParOf" srcId="{8D740929-8CDA-4D8A-B3C2-D8F0706433B3}" destId="{F15326D9-9FBF-4385-BFD5-77115BEE444F}" srcOrd="1" destOrd="0" presId="urn:microsoft.com/office/officeart/2008/layout/SquareAccentList"/>
    <dgm:cxn modelId="{5F55724C-9735-4985-882B-E8837C8F98C8}" type="presParOf" srcId="{F15326D9-9FBF-4385-BFD5-77115BEE444F}" destId="{AEBF41A9-A5D6-48D8-9D33-C288C0C69E1F}" srcOrd="0" destOrd="0" presId="urn:microsoft.com/office/officeart/2008/layout/SquareAccentList"/>
    <dgm:cxn modelId="{9325A1B9-654B-405B-AA87-835B1D72F702}" type="presParOf" srcId="{AEBF41A9-A5D6-48D8-9D33-C288C0C69E1F}" destId="{D659DDD5-1954-4FB7-BC34-061F936EDAB3}" srcOrd="0" destOrd="0" presId="urn:microsoft.com/office/officeart/2008/layout/SquareAccentList"/>
    <dgm:cxn modelId="{C6826560-61AA-42EC-B427-6B9840C3DCF4}" type="presParOf" srcId="{AEBF41A9-A5D6-48D8-9D33-C288C0C69E1F}" destId="{5E42AA45-5623-40BD-B44C-C0F714C0D9A3}" srcOrd="1" destOrd="0" presId="urn:microsoft.com/office/officeart/2008/layout/SquareAccentList"/>
    <dgm:cxn modelId="{6A63B8FB-3069-42E8-BB03-E43152134EDF}" type="presParOf" srcId="{AEBF41A9-A5D6-48D8-9D33-C288C0C69E1F}" destId="{EE35DB24-9247-408B-B7A6-D3C9AD98ECF4}" srcOrd="2" destOrd="0" presId="urn:microsoft.com/office/officeart/2008/layout/SquareAccentList"/>
    <dgm:cxn modelId="{5CE9875B-0037-4411-BCA5-C7427E70679A}" type="presParOf" srcId="{F15326D9-9FBF-4385-BFD5-77115BEE444F}" destId="{0765C192-BAA7-4B61-83EB-AD415441D4E6}" srcOrd="1" destOrd="0" presId="urn:microsoft.com/office/officeart/2008/layout/SquareAccentList"/>
    <dgm:cxn modelId="{61E6024E-3C92-4CE9-8D09-E5ED2FEB0502}" type="presParOf" srcId="{0765C192-BAA7-4B61-83EB-AD415441D4E6}" destId="{575A35C1-6DF5-4629-86A8-387C099B590F}" srcOrd="0" destOrd="0" presId="urn:microsoft.com/office/officeart/2008/layout/SquareAccentList"/>
    <dgm:cxn modelId="{AD6E3721-A723-42E9-A3A8-3217EAC6944C}" type="presParOf" srcId="{575A35C1-6DF5-4629-86A8-387C099B590F}" destId="{518E62BD-6587-4BBB-A2A0-79A94A1D5527}" srcOrd="0" destOrd="0" presId="urn:microsoft.com/office/officeart/2008/layout/SquareAccentList"/>
    <dgm:cxn modelId="{1FA8BA0D-DA4E-490F-8AD9-C8D53A5B87BB}" type="presParOf" srcId="{575A35C1-6DF5-4629-86A8-387C099B590F}" destId="{DF1DC5A2-57A4-4CE6-BC0A-DB2931D656A0}" srcOrd="1" destOrd="0" presId="urn:microsoft.com/office/officeart/2008/layout/SquareAccentList"/>
    <dgm:cxn modelId="{F94A0A43-1E05-4723-9069-E4E3B2655FF0}" type="presParOf" srcId="{0765C192-BAA7-4B61-83EB-AD415441D4E6}" destId="{3BA3F601-CBFB-43B1-AC29-2105404E4845}" srcOrd="1" destOrd="0" presId="urn:microsoft.com/office/officeart/2008/layout/SquareAccentList"/>
    <dgm:cxn modelId="{FCFAEE52-A071-4538-A0B8-A6027C5552AA}" type="presParOf" srcId="{3BA3F601-CBFB-43B1-AC29-2105404E4845}" destId="{3CD15E98-7F31-4BC1-9468-64B5A3794B91}" srcOrd="0" destOrd="0" presId="urn:microsoft.com/office/officeart/2008/layout/SquareAccentList"/>
    <dgm:cxn modelId="{D5DDACE3-8DAD-48CB-86DA-5263E7680285}" type="presParOf" srcId="{3BA3F601-CBFB-43B1-AC29-2105404E4845}" destId="{2719A123-49C2-4851-B5B4-4AA1E8854C70}" srcOrd="1" destOrd="0" presId="urn:microsoft.com/office/officeart/2008/layout/SquareAccentList"/>
    <dgm:cxn modelId="{BEDD1651-2C35-42C3-B7AA-E689C60203D3}" type="presParOf" srcId="{0765C192-BAA7-4B61-83EB-AD415441D4E6}" destId="{30D9AC9D-E93C-47B4-86CE-4578CC7BC811}" srcOrd="2" destOrd="0" presId="urn:microsoft.com/office/officeart/2008/layout/SquareAccentList"/>
    <dgm:cxn modelId="{2129FECA-F138-4F92-93BB-F197276371D7}" type="presParOf" srcId="{30D9AC9D-E93C-47B4-86CE-4578CC7BC811}" destId="{7042BBFC-358A-4CA1-9FC2-D0E26107013C}" srcOrd="0" destOrd="0" presId="urn:microsoft.com/office/officeart/2008/layout/SquareAccentList"/>
    <dgm:cxn modelId="{3A6381D2-FAD7-4B1E-BCEA-E5DFF90C6AA3}" type="presParOf" srcId="{30D9AC9D-E93C-47B4-86CE-4578CC7BC811}" destId="{E08B9C75-C35F-4F25-89EF-A9074C3DA175}" srcOrd="1" destOrd="0" presId="urn:microsoft.com/office/officeart/2008/layout/SquareAccentList"/>
    <dgm:cxn modelId="{7DE49E73-3B6B-4A55-B77D-215B370E4809}" type="presParOf" srcId="{0765C192-BAA7-4B61-83EB-AD415441D4E6}" destId="{AA378B9D-FB0E-4F48-808B-1B7B61528FC3}" srcOrd="3" destOrd="0" presId="urn:microsoft.com/office/officeart/2008/layout/SquareAccentList"/>
    <dgm:cxn modelId="{CBB65E60-A903-48CE-900A-99CA5A261542}" type="presParOf" srcId="{AA378B9D-FB0E-4F48-808B-1B7B61528FC3}" destId="{4DE5D82A-67CB-40A2-8646-B0498D57170D}" srcOrd="0" destOrd="0" presId="urn:microsoft.com/office/officeart/2008/layout/SquareAccentList"/>
    <dgm:cxn modelId="{2CAD1CE7-55BB-460C-B777-1B4D6F537D8D}" type="presParOf" srcId="{AA378B9D-FB0E-4F48-808B-1B7B61528FC3}" destId="{71422ECA-AAF9-4957-9EC2-BD9961274092}" srcOrd="1" destOrd="0" presId="urn:microsoft.com/office/officeart/2008/layout/SquareAccentList"/>
    <dgm:cxn modelId="{2E0DE549-2B49-4132-B71A-06904E4E0BC1}" type="presParOf" srcId="{0765C192-BAA7-4B61-83EB-AD415441D4E6}" destId="{20C29CA2-7637-45D7-83BE-E178D5694419}" srcOrd="4" destOrd="0" presId="urn:microsoft.com/office/officeart/2008/layout/SquareAccentList"/>
    <dgm:cxn modelId="{1ED0B39C-1745-42C6-B8CA-04C5539B914B}" type="presParOf" srcId="{20C29CA2-7637-45D7-83BE-E178D5694419}" destId="{C580C38C-0A4D-4C4D-9731-9989602CE2CA}" srcOrd="0" destOrd="0" presId="urn:microsoft.com/office/officeart/2008/layout/SquareAccentList"/>
    <dgm:cxn modelId="{1E4C60DA-F6F2-4F96-B985-C0E99392BD53}" type="presParOf" srcId="{20C29CA2-7637-45D7-83BE-E178D5694419}" destId="{7D98B7AA-9856-4E19-8583-04AE4EF14CB8}" srcOrd="1" destOrd="0" presId="urn:microsoft.com/office/officeart/2008/layout/SquareAccentList"/>
    <dgm:cxn modelId="{B4706D36-EA5F-4659-950C-A6670AB0B3A3}" type="presParOf" srcId="{0765C192-BAA7-4B61-83EB-AD415441D4E6}" destId="{4E7FDA9B-638F-4159-93F3-4083878883AF}" srcOrd="5" destOrd="0" presId="urn:microsoft.com/office/officeart/2008/layout/SquareAccentList"/>
    <dgm:cxn modelId="{87694600-30F5-4B52-8D97-6C6EA2F06C6C}" type="presParOf" srcId="{4E7FDA9B-638F-4159-93F3-4083878883AF}" destId="{A34D0EEF-5410-4B4B-ADDA-77ECCF453E9B}" srcOrd="0" destOrd="0" presId="urn:microsoft.com/office/officeart/2008/layout/SquareAccentList"/>
    <dgm:cxn modelId="{C41E4852-3B02-456F-8010-524F591735C4}" type="presParOf" srcId="{4E7FDA9B-638F-4159-93F3-4083878883AF}" destId="{8ECEA84C-49E2-4FA6-A0AE-D92558253CBE}" srcOrd="1" destOrd="0" presId="urn:microsoft.com/office/officeart/2008/layout/SquareAccentList"/>
    <dgm:cxn modelId="{1B8FE725-D129-4CB0-9154-89E5EBAFD8DB}" type="presParOf" srcId="{8D740929-8CDA-4D8A-B3C2-D8F0706433B3}" destId="{2CD8A7B3-3C95-4A41-8EAA-0B09010FEC84}" srcOrd="2" destOrd="0" presId="urn:microsoft.com/office/officeart/2008/layout/SquareAccentList"/>
    <dgm:cxn modelId="{AA3D1C40-6C44-4D56-9DFB-07B41C7798F1}" type="presParOf" srcId="{2CD8A7B3-3C95-4A41-8EAA-0B09010FEC84}" destId="{7B55B181-07A6-4192-8017-0F97354853C6}" srcOrd="0" destOrd="0" presId="urn:microsoft.com/office/officeart/2008/layout/SquareAccentList"/>
    <dgm:cxn modelId="{251A946E-3C59-4900-B9BC-B42D63BC36CD}" type="presParOf" srcId="{7B55B181-07A6-4192-8017-0F97354853C6}" destId="{29922B83-3EF1-41DB-BEDD-B030C363040A}" srcOrd="0" destOrd="0" presId="urn:microsoft.com/office/officeart/2008/layout/SquareAccentList"/>
    <dgm:cxn modelId="{34FE1C06-AC44-4C41-AE2F-534DC4EC74D4}" type="presParOf" srcId="{7B55B181-07A6-4192-8017-0F97354853C6}" destId="{1A4268B8-85A2-4D40-A146-96E1EFA14929}" srcOrd="1" destOrd="0" presId="urn:microsoft.com/office/officeart/2008/layout/SquareAccentList"/>
    <dgm:cxn modelId="{DB208FDD-3852-4300-87F1-B376189A8AC3}" type="presParOf" srcId="{7B55B181-07A6-4192-8017-0F97354853C6}" destId="{4DCA1B45-42DC-40D0-9587-6781063001B6}" srcOrd="2" destOrd="0" presId="urn:microsoft.com/office/officeart/2008/layout/SquareAccentList"/>
    <dgm:cxn modelId="{38DE8F68-6D0F-4F11-952A-0AEF604D63EF}" type="presParOf" srcId="{2CD8A7B3-3C95-4A41-8EAA-0B09010FEC84}" destId="{206D5DB6-00F2-4D63-A818-A744B9CA6A43}" srcOrd="1" destOrd="0" presId="urn:microsoft.com/office/officeart/2008/layout/SquareAccentList"/>
    <dgm:cxn modelId="{86D4DFB6-2BF8-43FA-920F-6ACB5072EE84}" type="presParOf" srcId="{206D5DB6-00F2-4D63-A818-A744B9CA6A43}" destId="{56B99A6E-349C-4ACA-9B04-8B8FB9F1CBCB}" srcOrd="0" destOrd="0" presId="urn:microsoft.com/office/officeart/2008/layout/SquareAccentList"/>
    <dgm:cxn modelId="{38AACB06-650B-45BA-B94D-97A501F651FA}" type="presParOf" srcId="{56B99A6E-349C-4ACA-9B04-8B8FB9F1CBCB}" destId="{06B8756F-4F95-4BD6-9B7E-2558EE426946}" srcOrd="0" destOrd="0" presId="urn:microsoft.com/office/officeart/2008/layout/SquareAccentList"/>
    <dgm:cxn modelId="{D7FC0097-6375-4D98-A14B-132145F3CCFB}" type="presParOf" srcId="{56B99A6E-349C-4ACA-9B04-8B8FB9F1CBCB}" destId="{23EB762B-F48B-4F0B-B73E-AFC063D378DB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460C7F-1262-4EAA-8F32-28EBDCD6690B}">
      <dsp:nvSpPr>
        <dsp:cNvPr id="0" name=""/>
        <dsp:cNvSpPr/>
      </dsp:nvSpPr>
      <dsp:spPr>
        <a:xfrm>
          <a:off x="3970" y="383297"/>
          <a:ext cx="1813624" cy="2133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04D391-0E10-4F02-8E1D-E5EC0360E6B7}">
      <dsp:nvSpPr>
        <dsp:cNvPr id="0" name=""/>
        <dsp:cNvSpPr/>
      </dsp:nvSpPr>
      <dsp:spPr>
        <a:xfrm>
          <a:off x="3970" y="463430"/>
          <a:ext cx="133235" cy="13323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EDC2CF-EF4F-4B36-8DE2-3C5C08A997BE}">
      <dsp:nvSpPr>
        <dsp:cNvPr id="0" name=""/>
        <dsp:cNvSpPr/>
      </dsp:nvSpPr>
      <dsp:spPr>
        <a:xfrm>
          <a:off x="3970" y="0"/>
          <a:ext cx="1813624" cy="3832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0160" rIns="15240" bIns="10160" numCol="1" spcCol="1270" anchor="ctr" anchorCtr="0">
          <a:noAutofit/>
        </a:bodyPr>
        <a:lstStyle/>
        <a:p>
          <a:pPr marL="0" lvl="0" indent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800" kern="1200" dirty="0">
              <a:latin typeface="Arial" panose="020B0604020202020204" pitchFamily="34" charset="0"/>
              <a:cs typeface="Arial" panose="020B0604020202020204" pitchFamily="34" charset="0"/>
            </a:rPr>
            <a:t>Cursos Científico-Humanísticos </a:t>
          </a:r>
        </a:p>
      </dsp:txBody>
      <dsp:txXfrm>
        <a:off x="3970" y="0"/>
        <a:ext cx="1813624" cy="383297"/>
      </dsp:txXfrm>
    </dsp:sp>
    <dsp:sp modelId="{291522AF-46B0-4201-882C-4257C6FCA7F2}">
      <dsp:nvSpPr>
        <dsp:cNvPr id="0" name=""/>
        <dsp:cNvSpPr/>
      </dsp:nvSpPr>
      <dsp:spPr>
        <a:xfrm>
          <a:off x="3970" y="773997"/>
          <a:ext cx="133232" cy="13323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91BC1D-0C61-4B33-B9BB-E32C80031CBF}">
      <dsp:nvSpPr>
        <dsp:cNvPr id="0" name=""/>
        <dsp:cNvSpPr/>
      </dsp:nvSpPr>
      <dsp:spPr>
        <a:xfrm>
          <a:off x="130924" y="685331"/>
          <a:ext cx="1686670" cy="3105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000" kern="1200" dirty="0">
              <a:latin typeface="Arial" panose="020B0604020202020204" pitchFamily="34" charset="0"/>
              <a:cs typeface="Arial" panose="020B0604020202020204" pitchFamily="34" charset="0"/>
            </a:rPr>
            <a:t>Ciências e Tecnologias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PT" sz="800" kern="1200" dirty="0">
              <a:latin typeface="Arial" panose="020B0604020202020204" pitchFamily="34" charset="0"/>
              <a:cs typeface="Arial" panose="020B0604020202020204" pitchFamily="34" charset="0"/>
            </a:rPr>
            <a:t>Aplicações Informáticas B</a:t>
          </a:r>
        </a:p>
      </dsp:txBody>
      <dsp:txXfrm>
        <a:off x="130924" y="685331"/>
        <a:ext cx="1686670" cy="310564"/>
      </dsp:txXfrm>
    </dsp:sp>
    <dsp:sp modelId="{09DEDC8C-1655-4862-8396-CA56C362A5EB}">
      <dsp:nvSpPr>
        <dsp:cNvPr id="0" name=""/>
        <dsp:cNvSpPr/>
      </dsp:nvSpPr>
      <dsp:spPr>
        <a:xfrm>
          <a:off x="3970" y="1084562"/>
          <a:ext cx="133232" cy="13323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56ADF3-018E-426A-8120-A6482C8ABDCE}">
      <dsp:nvSpPr>
        <dsp:cNvPr id="0" name=""/>
        <dsp:cNvSpPr/>
      </dsp:nvSpPr>
      <dsp:spPr>
        <a:xfrm>
          <a:off x="130924" y="995895"/>
          <a:ext cx="1686670" cy="3105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000" kern="1200" dirty="0">
              <a:latin typeface="Arial" panose="020B0604020202020204" pitchFamily="34" charset="0"/>
              <a:cs typeface="Arial" panose="020B0604020202020204" pitchFamily="34" charset="0"/>
            </a:rPr>
            <a:t>Ciências Socioeconómicas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PT" sz="800" kern="1200" dirty="0">
              <a:latin typeface="Arial" panose="020B0604020202020204" pitchFamily="34" charset="0"/>
              <a:cs typeface="Arial" panose="020B0604020202020204" pitchFamily="34" charset="0"/>
            </a:rPr>
            <a:t>Aplicações Informáticas B</a:t>
          </a:r>
        </a:p>
      </dsp:txBody>
      <dsp:txXfrm>
        <a:off x="130924" y="995895"/>
        <a:ext cx="1686670" cy="310564"/>
      </dsp:txXfrm>
    </dsp:sp>
    <dsp:sp modelId="{6D7A5801-65D3-4370-B9A6-5DB96B1F1A03}">
      <dsp:nvSpPr>
        <dsp:cNvPr id="0" name=""/>
        <dsp:cNvSpPr/>
      </dsp:nvSpPr>
      <dsp:spPr>
        <a:xfrm>
          <a:off x="3970" y="1395126"/>
          <a:ext cx="133232" cy="13323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C07465-86C0-4DA7-ACDD-60E81B6AD92B}">
      <dsp:nvSpPr>
        <dsp:cNvPr id="0" name=""/>
        <dsp:cNvSpPr/>
      </dsp:nvSpPr>
      <dsp:spPr>
        <a:xfrm>
          <a:off x="130924" y="1306460"/>
          <a:ext cx="1686670" cy="3105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000" kern="1200" dirty="0">
              <a:latin typeface="Arial" panose="020B0604020202020204" pitchFamily="34" charset="0"/>
              <a:cs typeface="Arial" panose="020B0604020202020204" pitchFamily="34" charset="0"/>
            </a:rPr>
            <a:t>Línguas e Humanidades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PT" sz="800" kern="1200" dirty="0">
              <a:latin typeface="Arial" panose="020B0604020202020204" pitchFamily="34" charset="0"/>
              <a:cs typeface="Arial" panose="020B0604020202020204" pitchFamily="34" charset="0"/>
            </a:rPr>
            <a:t>Aplicações Informáticas B</a:t>
          </a:r>
        </a:p>
      </dsp:txBody>
      <dsp:txXfrm>
        <a:off x="130924" y="1306460"/>
        <a:ext cx="1686670" cy="310564"/>
      </dsp:txXfrm>
    </dsp:sp>
    <dsp:sp modelId="{A15F538E-83FC-4AED-9A95-840281DFE950}">
      <dsp:nvSpPr>
        <dsp:cNvPr id="0" name=""/>
        <dsp:cNvSpPr/>
      </dsp:nvSpPr>
      <dsp:spPr>
        <a:xfrm>
          <a:off x="3970" y="1705690"/>
          <a:ext cx="133232" cy="13323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14C0BA-74A7-4743-B746-E3624586621E}">
      <dsp:nvSpPr>
        <dsp:cNvPr id="0" name=""/>
        <dsp:cNvSpPr/>
      </dsp:nvSpPr>
      <dsp:spPr>
        <a:xfrm>
          <a:off x="130924" y="1617024"/>
          <a:ext cx="1686670" cy="3105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000" kern="1200" dirty="0">
              <a:latin typeface="Arial" panose="020B0604020202020204" pitchFamily="34" charset="0"/>
              <a:cs typeface="Arial" panose="020B0604020202020204" pitchFamily="34" charset="0"/>
            </a:rPr>
            <a:t>Artes Visuais</a:t>
          </a:r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PT" sz="700" kern="1200" dirty="0">
              <a:latin typeface="Arial" panose="020B0604020202020204" pitchFamily="34" charset="0"/>
              <a:cs typeface="Arial" panose="020B0604020202020204" pitchFamily="34" charset="0"/>
            </a:rPr>
            <a:t>Aplicações Informáticas B</a:t>
          </a:r>
        </a:p>
      </dsp:txBody>
      <dsp:txXfrm>
        <a:off x="130924" y="1617024"/>
        <a:ext cx="1686670" cy="310564"/>
      </dsp:txXfrm>
    </dsp:sp>
    <dsp:sp modelId="{D659DDD5-1954-4FB7-BC34-061F936EDAB3}">
      <dsp:nvSpPr>
        <dsp:cNvPr id="0" name=""/>
        <dsp:cNvSpPr/>
      </dsp:nvSpPr>
      <dsp:spPr>
        <a:xfrm>
          <a:off x="1908276" y="383297"/>
          <a:ext cx="1813624" cy="2133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42AA45-5623-40BD-B44C-C0F714C0D9A3}">
      <dsp:nvSpPr>
        <dsp:cNvPr id="0" name=""/>
        <dsp:cNvSpPr/>
      </dsp:nvSpPr>
      <dsp:spPr>
        <a:xfrm>
          <a:off x="1908276" y="463430"/>
          <a:ext cx="133235" cy="13323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35DB24-9247-408B-B7A6-D3C9AD98ECF4}">
      <dsp:nvSpPr>
        <dsp:cNvPr id="0" name=""/>
        <dsp:cNvSpPr/>
      </dsp:nvSpPr>
      <dsp:spPr>
        <a:xfrm>
          <a:off x="1908276" y="0"/>
          <a:ext cx="1813624" cy="3832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0160" rIns="15240" bIns="10160" numCol="1" spcCol="1270" anchor="ctr" anchorCtr="0">
          <a:noAutofit/>
        </a:bodyPr>
        <a:lstStyle/>
        <a:p>
          <a:pPr marL="0" lvl="0" indent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800" kern="1200" dirty="0">
              <a:latin typeface="Arial" panose="020B0604020202020204" pitchFamily="34" charset="0"/>
              <a:cs typeface="Arial" panose="020B0604020202020204" pitchFamily="34" charset="0"/>
            </a:rPr>
            <a:t>Cursos Profissionais</a:t>
          </a:r>
        </a:p>
        <a:p>
          <a:pPr marL="0" lvl="0" indent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800" kern="1200" dirty="0">
              <a:latin typeface="Arial" panose="020B0604020202020204" pitchFamily="34" charset="0"/>
              <a:cs typeface="Arial" panose="020B0604020202020204" pitchFamily="34" charset="0"/>
            </a:rPr>
            <a:t>481 – Ciências Informática Nível IV</a:t>
          </a:r>
        </a:p>
      </dsp:txBody>
      <dsp:txXfrm>
        <a:off x="1908276" y="0"/>
        <a:ext cx="1813624" cy="383297"/>
      </dsp:txXfrm>
    </dsp:sp>
    <dsp:sp modelId="{518E62BD-6587-4BBB-A2A0-79A94A1D5527}">
      <dsp:nvSpPr>
        <dsp:cNvPr id="0" name=""/>
        <dsp:cNvSpPr/>
      </dsp:nvSpPr>
      <dsp:spPr>
        <a:xfrm>
          <a:off x="1908276" y="773997"/>
          <a:ext cx="133232" cy="13323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1DC5A2-57A4-4CE6-BC0A-DB2931D656A0}">
      <dsp:nvSpPr>
        <dsp:cNvPr id="0" name=""/>
        <dsp:cNvSpPr/>
      </dsp:nvSpPr>
      <dsp:spPr>
        <a:xfrm>
          <a:off x="2035230" y="685331"/>
          <a:ext cx="1686670" cy="3105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900" kern="1200" dirty="0">
              <a:highlight>
                <a:srgbClr val="00FF00"/>
              </a:highlight>
              <a:latin typeface="Arial" panose="020B0604020202020204" pitchFamily="34" charset="0"/>
              <a:cs typeface="Arial" panose="020B0604020202020204" pitchFamily="34" charset="0"/>
            </a:rPr>
            <a:t>Técnico de Informática de Gestão</a:t>
          </a:r>
        </a:p>
      </dsp:txBody>
      <dsp:txXfrm>
        <a:off x="2035230" y="685331"/>
        <a:ext cx="1686670" cy="310564"/>
      </dsp:txXfrm>
    </dsp:sp>
    <dsp:sp modelId="{3CD15E98-7F31-4BC1-9468-64B5A3794B91}">
      <dsp:nvSpPr>
        <dsp:cNvPr id="0" name=""/>
        <dsp:cNvSpPr/>
      </dsp:nvSpPr>
      <dsp:spPr>
        <a:xfrm>
          <a:off x="1908276" y="1084562"/>
          <a:ext cx="133232" cy="13323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19A123-49C2-4851-B5B4-4AA1E8854C70}">
      <dsp:nvSpPr>
        <dsp:cNvPr id="0" name=""/>
        <dsp:cNvSpPr/>
      </dsp:nvSpPr>
      <dsp:spPr>
        <a:xfrm>
          <a:off x="2035230" y="995895"/>
          <a:ext cx="1686670" cy="3105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900" kern="1200" dirty="0">
              <a:highlight>
                <a:srgbClr val="00FF00"/>
              </a:highlight>
              <a:latin typeface="Arial" panose="020B0604020202020204" pitchFamily="34" charset="0"/>
              <a:cs typeface="Arial" panose="020B0604020202020204" pitchFamily="34" charset="0"/>
            </a:rPr>
            <a:t>Técnico de Programação de Sistemas Informáticos</a:t>
          </a:r>
        </a:p>
      </dsp:txBody>
      <dsp:txXfrm>
        <a:off x="2035230" y="995895"/>
        <a:ext cx="1686670" cy="310564"/>
      </dsp:txXfrm>
    </dsp:sp>
    <dsp:sp modelId="{7042BBFC-358A-4CA1-9FC2-D0E26107013C}">
      <dsp:nvSpPr>
        <dsp:cNvPr id="0" name=""/>
        <dsp:cNvSpPr/>
      </dsp:nvSpPr>
      <dsp:spPr>
        <a:xfrm>
          <a:off x="1908276" y="1395126"/>
          <a:ext cx="133232" cy="13323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8B9C75-C35F-4F25-89EF-A9074C3DA175}">
      <dsp:nvSpPr>
        <dsp:cNvPr id="0" name=""/>
        <dsp:cNvSpPr/>
      </dsp:nvSpPr>
      <dsp:spPr>
        <a:xfrm>
          <a:off x="2035230" y="1306460"/>
          <a:ext cx="1686670" cy="3105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000" kern="1200" dirty="0">
              <a:highlight>
                <a:srgbClr val="00FF00"/>
              </a:highlight>
              <a:latin typeface="Arial" panose="020B0604020202020204" pitchFamily="34" charset="0"/>
              <a:cs typeface="Arial" panose="020B0604020202020204" pitchFamily="34" charset="0"/>
            </a:rPr>
            <a:t>Técnico de Gestão de Equipamentos Informáticos</a:t>
          </a:r>
        </a:p>
      </dsp:txBody>
      <dsp:txXfrm>
        <a:off x="2035230" y="1306460"/>
        <a:ext cx="1686670" cy="310564"/>
      </dsp:txXfrm>
    </dsp:sp>
    <dsp:sp modelId="{4DE5D82A-67CB-40A2-8646-B0498D57170D}">
      <dsp:nvSpPr>
        <dsp:cNvPr id="0" name=""/>
        <dsp:cNvSpPr/>
      </dsp:nvSpPr>
      <dsp:spPr>
        <a:xfrm>
          <a:off x="1908276" y="1705690"/>
          <a:ext cx="133232" cy="13323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422ECA-AAF9-4957-9EC2-BD9961274092}">
      <dsp:nvSpPr>
        <dsp:cNvPr id="0" name=""/>
        <dsp:cNvSpPr/>
      </dsp:nvSpPr>
      <dsp:spPr>
        <a:xfrm>
          <a:off x="2035230" y="1617024"/>
          <a:ext cx="1686670" cy="3105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000" kern="1200" dirty="0">
              <a:highlight>
                <a:srgbClr val="FF0000"/>
              </a:highlight>
              <a:latin typeface="Arial" panose="020B0604020202020204" pitchFamily="34" charset="0"/>
              <a:cs typeface="Arial" panose="020B0604020202020204" pitchFamily="34" charset="0"/>
            </a:rPr>
            <a:t>Técnico de Informática - Sistemas</a:t>
          </a:r>
        </a:p>
      </dsp:txBody>
      <dsp:txXfrm>
        <a:off x="2035230" y="1617024"/>
        <a:ext cx="1686670" cy="310564"/>
      </dsp:txXfrm>
    </dsp:sp>
    <dsp:sp modelId="{C580C38C-0A4D-4C4D-9731-9989602CE2CA}">
      <dsp:nvSpPr>
        <dsp:cNvPr id="0" name=""/>
        <dsp:cNvSpPr/>
      </dsp:nvSpPr>
      <dsp:spPr>
        <a:xfrm>
          <a:off x="1908276" y="2016255"/>
          <a:ext cx="133232" cy="13323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98B7AA-9856-4E19-8583-04AE4EF14CB8}">
      <dsp:nvSpPr>
        <dsp:cNvPr id="0" name=""/>
        <dsp:cNvSpPr/>
      </dsp:nvSpPr>
      <dsp:spPr>
        <a:xfrm>
          <a:off x="2035230" y="1927589"/>
          <a:ext cx="1686670" cy="3105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900" kern="1200" dirty="0">
              <a:highlight>
                <a:srgbClr val="FF0000"/>
              </a:highlight>
              <a:latin typeface="Arial" panose="020B0604020202020204" pitchFamily="34" charset="0"/>
              <a:cs typeface="Arial" panose="020B0604020202020204" pitchFamily="34" charset="0"/>
            </a:rPr>
            <a:t>Técnico de Informática – Instalação e Gestão de Redes</a:t>
          </a:r>
        </a:p>
      </dsp:txBody>
      <dsp:txXfrm>
        <a:off x="2035230" y="1927589"/>
        <a:ext cx="1686670" cy="310564"/>
      </dsp:txXfrm>
    </dsp:sp>
    <dsp:sp modelId="{A34D0EEF-5410-4B4B-ADDA-77ECCF453E9B}">
      <dsp:nvSpPr>
        <dsp:cNvPr id="0" name=""/>
        <dsp:cNvSpPr/>
      </dsp:nvSpPr>
      <dsp:spPr>
        <a:xfrm>
          <a:off x="1908276" y="2326819"/>
          <a:ext cx="133232" cy="13323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CEA84C-49E2-4FA6-A0AE-D92558253CBE}">
      <dsp:nvSpPr>
        <dsp:cNvPr id="0" name=""/>
        <dsp:cNvSpPr/>
      </dsp:nvSpPr>
      <dsp:spPr>
        <a:xfrm>
          <a:off x="2035230" y="2238153"/>
          <a:ext cx="1686670" cy="3105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000" kern="1200" dirty="0">
              <a:highlight>
                <a:srgbClr val="FF0000"/>
              </a:highlight>
              <a:latin typeface="Arial" panose="020B0604020202020204" pitchFamily="34" charset="0"/>
              <a:cs typeface="Arial" panose="020B0604020202020204" pitchFamily="34" charset="0"/>
            </a:rPr>
            <a:t>Programador (a) Informático (a)</a:t>
          </a:r>
        </a:p>
      </dsp:txBody>
      <dsp:txXfrm>
        <a:off x="2035230" y="2238153"/>
        <a:ext cx="1686670" cy="310564"/>
      </dsp:txXfrm>
    </dsp:sp>
    <dsp:sp modelId="{29922B83-3EF1-41DB-BEDD-B030C363040A}">
      <dsp:nvSpPr>
        <dsp:cNvPr id="0" name=""/>
        <dsp:cNvSpPr/>
      </dsp:nvSpPr>
      <dsp:spPr>
        <a:xfrm>
          <a:off x="3812582" y="383297"/>
          <a:ext cx="1813624" cy="2133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4268B8-85A2-4D40-A146-96E1EFA14929}">
      <dsp:nvSpPr>
        <dsp:cNvPr id="0" name=""/>
        <dsp:cNvSpPr/>
      </dsp:nvSpPr>
      <dsp:spPr>
        <a:xfrm>
          <a:off x="3812582" y="463430"/>
          <a:ext cx="133235" cy="13323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CA1B45-42DC-40D0-9587-6781063001B6}">
      <dsp:nvSpPr>
        <dsp:cNvPr id="0" name=""/>
        <dsp:cNvSpPr/>
      </dsp:nvSpPr>
      <dsp:spPr>
        <a:xfrm>
          <a:off x="3812582" y="0"/>
          <a:ext cx="1813624" cy="3832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0160" rIns="15240" bIns="10160" numCol="1" spcCol="1270" anchor="ctr" anchorCtr="0">
          <a:noAutofit/>
        </a:bodyPr>
        <a:lstStyle/>
        <a:p>
          <a:pPr marL="0" lvl="0" indent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800" kern="1200" dirty="0">
              <a:latin typeface="Arial" panose="020B0604020202020204" pitchFamily="34" charset="0"/>
              <a:cs typeface="Arial" panose="020B0604020202020204" pitchFamily="34" charset="0"/>
            </a:rPr>
            <a:t>Cursos Profissionais</a:t>
          </a:r>
        </a:p>
        <a:p>
          <a:pPr marL="0" lvl="0" indent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800" kern="1200" dirty="0">
              <a:latin typeface="Arial" panose="020B0604020202020204" pitchFamily="34" charset="0"/>
              <a:cs typeface="Arial" panose="020B0604020202020204" pitchFamily="34" charset="0"/>
            </a:rPr>
            <a:t>213 – Audiovisuais e Produção dos Media</a:t>
          </a:r>
        </a:p>
      </dsp:txBody>
      <dsp:txXfrm>
        <a:off x="3812582" y="0"/>
        <a:ext cx="1813624" cy="383297"/>
      </dsp:txXfrm>
    </dsp:sp>
    <dsp:sp modelId="{06B8756F-4F95-4BD6-9B7E-2558EE426946}">
      <dsp:nvSpPr>
        <dsp:cNvPr id="0" name=""/>
        <dsp:cNvSpPr/>
      </dsp:nvSpPr>
      <dsp:spPr>
        <a:xfrm>
          <a:off x="3812582" y="773997"/>
          <a:ext cx="133232" cy="13323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EB762B-F48B-4F0B-B73E-AFC063D378DB}">
      <dsp:nvSpPr>
        <dsp:cNvPr id="0" name=""/>
        <dsp:cNvSpPr/>
      </dsp:nvSpPr>
      <dsp:spPr>
        <a:xfrm>
          <a:off x="3939535" y="685331"/>
          <a:ext cx="1686670" cy="3105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000" kern="1200" dirty="0"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rPr>
            <a:t>Técnico de Multimédia</a:t>
          </a:r>
        </a:p>
      </dsp:txBody>
      <dsp:txXfrm>
        <a:off x="3939535" y="685331"/>
        <a:ext cx="1686670" cy="310564"/>
      </dsp:txXfrm>
    </dsp:sp>
    <dsp:sp modelId="{35369879-C5E8-4C88-B3E6-F44181A90462}">
      <dsp:nvSpPr>
        <dsp:cNvPr id="0" name=""/>
        <dsp:cNvSpPr/>
      </dsp:nvSpPr>
      <dsp:spPr>
        <a:xfrm>
          <a:off x="5716887" y="383297"/>
          <a:ext cx="1813624" cy="2133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A38C53-DF15-4268-BAC5-A070913374F9}">
      <dsp:nvSpPr>
        <dsp:cNvPr id="0" name=""/>
        <dsp:cNvSpPr/>
      </dsp:nvSpPr>
      <dsp:spPr>
        <a:xfrm>
          <a:off x="5716887" y="463430"/>
          <a:ext cx="133235" cy="13323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B8109C-CC2F-42A7-A487-3F9660F80AE3}">
      <dsp:nvSpPr>
        <dsp:cNvPr id="0" name=""/>
        <dsp:cNvSpPr/>
      </dsp:nvSpPr>
      <dsp:spPr>
        <a:xfrm>
          <a:off x="5716887" y="0"/>
          <a:ext cx="1813624" cy="3832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0160" rIns="15240" bIns="10160" numCol="1" spcCol="1270" anchor="ctr" anchorCtr="0">
          <a:noAutofit/>
        </a:bodyPr>
        <a:lstStyle/>
        <a:p>
          <a:pPr marL="0" lvl="0" indent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800" kern="1200" dirty="0">
              <a:latin typeface="Arial" panose="020B0604020202020204" pitchFamily="34" charset="0"/>
              <a:cs typeface="Arial" panose="020B0604020202020204" pitchFamily="34" charset="0"/>
            </a:rPr>
            <a:t>Cursos Artísticos Especializados</a:t>
          </a:r>
        </a:p>
      </dsp:txBody>
      <dsp:txXfrm>
        <a:off x="5716887" y="0"/>
        <a:ext cx="1813624" cy="383297"/>
      </dsp:txXfrm>
    </dsp:sp>
    <dsp:sp modelId="{963CBDBB-859A-4B49-854D-9B2E3EA31AE3}">
      <dsp:nvSpPr>
        <dsp:cNvPr id="0" name=""/>
        <dsp:cNvSpPr/>
      </dsp:nvSpPr>
      <dsp:spPr>
        <a:xfrm>
          <a:off x="7621193" y="383297"/>
          <a:ext cx="1813624" cy="2133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87C8F4-E8CC-44DF-A97A-CEDEA459EC13}">
      <dsp:nvSpPr>
        <dsp:cNvPr id="0" name=""/>
        <dsp:cNvSpPr/>
      </dsp:nvSpPr>
      <dsp:spPr>
        <a:xfrm>
          <a:off x="7621193" y="463430"/>
          <a:ext cx="133235" cy="13323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22E6FD-F1A3-4C11-A3DE-4F312DF3ACB3}">
      <dsp:nvSpPr>
        <dsp:cNvPr id="0" name=""/>
        <dsp:cNvSpPr/>
      </dsp:nvSpPr>
      <dsp:spPr>
        <a:xfrm>
          <a:off x="7621193" y="0"/>
          <a:ext cx="1813624" cy="3832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0160" rIns="15240" bIns="10160" numCol="1" spcCol="1270" anchor="ctr" anchorCtr="0">
          <a:noAutofit/>
        </a:bodyPr>
        <a:lstStyle/>
        <a:p>
          <a:pPr marL="0" lvl="0" indent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800" kern="1200" dirty="0">
              <a:latin typeface="Arial" panose="020B0604020202020204" pitchFamily="34" charset="0"/>
              <a:cs typeface="Arial" panose="020B0604020202020204" pitchFamily="34" charset="0"/>
            </a:rPr>
            <a:t>Ensino Recorrente</a:t>
          </a:r>
        </a:p>
      </dsp:txBody>
      <dsp:txXfrm>
        <a:off x="7621193" y="0"/>
        <a:ext cx="1813624" cy="383297"/>
      </dsp:txXfrm>
    </dsp:sp>
    <dsp:sp modelId="{530E24CA-3162-43D2-80B2-6CDC6CCBBDE0}">
      <dsp:nvSpPr>
        <dsp:cNvPr id="0" name=""/>
        <dsp:cNvSpPr/>
      </dsp:nvSpPr>
      <dsp:spPr>
        <a:xfrm>
          <a:off x="9525498" y="383297"/>
          <a:ext cx="1813624" cy="2133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61396E-4E20-4B1B-8BEF-C37713032EBA}">
      <dsp:nvSpPr>
        <dsp:cNvPr id="0" name=""/>
        <dsp:cNvSpPr/>
      </dsp:nvSpPr>
      <dsp:spPr>
        <a:xfrm>
          <a:off x="9525498" y="463430"/>
          <a:ext cx="133235" cy="13323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9F26B5-2202-4FF6-9D8B-F347ED3DFFE4}">
      <dsp:nvSpPr>
        <dsp:cNvPr id="0" name=""/>
        <dsp:cNvSpPr/>
      </dsp:nvSpPr>
      <dsp:spPr>
        <a:xfrm>
          <a:off x="9525498" y="0"/>
          <a:ext cx="1813624" cy="3832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0160" rIns="15240" bIns="10160" numCol="1" spcCol="1270" anchor="ctr" anchorCtr="0">
          <a:noAutofit/>
        </a:bodyPr>
        <a:lstStyle/>
        <a:p>
          <a:pPr marL="0" lvl="0" indent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800" kern="1200" dirty="0">
              <a:latin typeface="Arial" panose="020B0604020202020204" pitchFamily="34" charset="0"/>
              <a:cs typeface="Arial" panose="020B0604020202020204" pitchFamily="34" charset="0"/>
            </a:rPr>
            <a:t>Cursos Vocacionais</a:t>
          </a:r>
        </a:p>
      </dsp:txBody>
      <dsp:txXfrm>
        <a:off x="9525498" y="0"/>
        <a:ext cx="1813624" cy="38329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460C7F-1262-4EAA-8F32-28EBDCD6690B}">
      <dsp:nvSpPr>
        <dsp:cNvPr id="0" name=""/>
        <dsp:cNvSpPr/>
      </dsp:nvSpPr>
      <dsp:spPr>
        <a:xfrm>
          <a:off x="594995" y="556362"/>
          <a:ext cx="2632503" cy="3097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04D391-0E10-4F02-8E1D-E5EC0360E6B7}">
      <dsp:nvSpPr>
        <dsp:cNvPr id="0" name=""/>
        <dsp:cNvSpPr/>
      </dsp:nvSpPr>
      <dsp:spPr>
        <a:xfrm>
          <a:off x="594995" y="672675"/>
          <a:ext cx="193393" cy="19339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EDC2CF-EF4F-4B36-8DE2-3C5C08A997BE}">
      <dsp:nvSpPr>
        <dsp:cNvPr id="0" name=""/>
        <dsp:cNvSpPr/>
      </dsp:nvSpPr>
      <dsp:spPr>
        <a:xfrm>
          <a:off x="594995" y="0"/>
          <a:ext cx="2632503" cy="5563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600" kern="1200" dirty="0">
              <a:latin typeface="Arial" panose="020B0604020202020204" pitchFamily="34" charset="0"/>
              <a:cs typeface="Arial" panose="020B0604020202020204" pitchFamily="34" charset="0"/>
            </a:rPr>
            <a:t>Cursos Científico-Humanísticos </a:t>
          </a:r>
        </a:p>
      </dsp:txBody>
      <dsp:txXfrm>
        <a:off x="594995" y="0"/>
        <a:ext cx="2632503" cy="556362"/>
      </dsp:txXfrm>
    </dsp:sp>
    <dsp:sp modelId="{291522AF-46B0-4201-882C-4257C6FCA7F2}">
      <dsp:nvSpPr>
        <dsp:cNvPr id="0" name=""/>
        <dsp:cNvSpPr/>
      </dsp:nvSpPr>
      <dsp:spPr>
        <a:xfrm>
          <a:off x="594995" y="1123469"/>
          <a:ext cx="193388" cy="19338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91BC1D-0C61-4B33-B9BB-E32C80031CBF}">
      <dsp:nvSpPr>
        <dsp:cNvPr id="0" name=""/>
        <dsp:cNvSpPr/>
      </dsp:nvSpPr>
      <dsp:spPr>
        <a:xfrm>
          <a:off x="779270" y="994769"/>
          <a:ext cx="2448227" cy="4507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200" kern="1200" dirty="0">
              <a:latin typeface="Arial" panose="020B0604020202020204" pitchFamily="34" charset="0"/>
              <a:cs typeface="Arial" panose="020B0604020202020204" pitchFamily="34" charset="0"/>
            </a:rPr>
            <a:t>Ciências e Tecnologias</a:t>
          </a: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PT" sz="1050" kern="1200" dirty="0">
              <a:latin typeface="Arial" panose="020B0604020202020204" pitchFamily="34" charset="0"/>
              <a:cs typeface="Arial" panose="020B0604020202020204" pitchFamily="34" charset="0"/>
            </a:rPr>
            <a:t>Aplicações Informáticas B</a:t>
          </a:r>
        </a:p>
      </dsp:txBody>
      <dsp:txXfrm>
        <a:off x="779270" y="994769"/>
        <a:ext cx="2448227" cy="450788"/>
      </dsp:txXfrm>
    </dsp:sp>
    <dsp:sp modelId="{09DEDC8C-1655-4862-8396-CA56C362A5EB}">
      <dsp:nvSpPr>
        <dsp:cNvPr id="0" name=""/>
        <dsp:cNvSpPr/>
      </dsp:nvSpPr>
      <dsp:spPr>
        <a:xfrm>
          <a:off x="594995" y="1574258"/>
          <a:ext cx="193388" cy="19338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56ADF3-018E-426A-8120-A6482C8ABDCE}">
      <dsp:nvSpPr>
        <dsp:cNvPr id="0" name=""/>
        <dsp:cNvSpPr/>
      </dsp:nvSpPr>
      <dsp:spPr>
        <a:xfrm>
          <a:off x="779270" y="1445558"/>
          <a:ext cx="2448227" cy="4507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200" kern="1200" dirty="0">
              <a:latin typeface="Arial" panose="020B0604020202020204" pitchFamily="34" charset="0"/>
              <a:cs typeface="Arial" panose="020B0604020202020204" pitchFamily="34" charset="0"/>
            </a:rPr>
            <a:t>Ciências Socioeconómicas</a:t>
          </a: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PT" sz="1050" kern="1200" dirty="0">
              <a:latin typeface="Arial" panose="020B0604020202020204" pitchFamily="34" charset="0"/>
              <a:cs typeface="Arial" panose="020B0604020202020204" pitchFamily="34" charset="0"/>
            </a:rPr>
            <a:t>Aplicações Informáticas B</a:t>
          </a:r>
        </a:p>
      </dsp:txBody>
      <dsp:txXfrm>
        <a:off x="779270" y="1445558"/>
        <a:ext cx="2448227" cy="450788"/>
      </dsp:txXfrm>
    </dsp:sp>
    <dsp:sp modelId="{6D7A5801-65D3-4370-B9A6-5DB96B1F1A03}">
      <dsp:nvSpPr>
        <dsp:cNvPr id="0" name=""/>
        <dsp:cNvSpPr/>
      </dsp:nvSpPr>
      <dsp:spPr>
        <a:xfrm>
          <a:off x="594995" y="2025047"/>
          <a:ext cx="193388" cy="19338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C07465-86C0-4DA7-ACDD-60E81B6AD92B}">
      <dsp:nvSpPr>
        <dsp:cNvPr id="0" name=""/>
        <dsp:cNvSpPr/>
      </dsp:nvSpPr>
      <dsp:spPr>
        <a:xfrm>
          <a:off x="779270" y="1896346"/>
          <a:ext cx="2448227" cy="4507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200" kern="1200" dirty="0">
              <a:latin typeface="Arial" panose="020B0604020202020204" pitchFamily="34" charset="0"/>
              <a:cs typeface="Arial" panose="020B0604020202020204" pitchFamily="34" charset="0"/>
            </a:rPr>
            <a:t>Línguas e Humanidades</a:t>
          </a: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PT" sz="1050" kern="1200" dirty="0">
              <a:latin typeface="Arial" panose="020B0604020202020204" pitchFamily="34" charset="0"/>
              <a:cs typeface="Arial" panose="020B0604020202020204" pitchFamily="34" charset="0"/>
            </a:rPr>
            <a:t>Aplicações Informáticas B</a:t>
          </a:r>
        </a:p>
      </dsp:txBody>
      <dsp:txXfrm>
        <a:off x="779270" y="1896346"/>
        <a:ext cx="2448227" cy="450788"/>
      </dsp:txXfrm>
    </dsp:sp>
    <dsp:sp modelId="{A15F538E-83FC-4AED-9A95-840281DFE950}">
      <dsp:nvSpPr>
        <dsp:cNvPr id="0" name=""/>
        <dsp:cNvSpPr/>
      </dsp:nvSpPr>
      <dsp:spPr>
        <a:xfrm>
          <a:off x="594995" y="2475836"/>
          <a:ext cx="193388" cy="19338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14C0BA-74A7-4743-B746-E3624586621E}">
      <dsp:nvSpPr>
        <dsp:cNvPr id="0" name=""/>
        <dsp:cNvSpPr/>
      </dsp:nvSpPr>
      <dsp:spPr>
        <a:xfrm>
          <a:off x="779270" y="2347135"/>
          <a:ext cx="2448227" cy="4507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200" kern="1200" dirty="0">
              <a:latin typeface="Arial" panose="020B0604020202020204" pitchFamily="34" charset="0"/>
              <a:cs typeface="Arial" panose="020B0604020202020204" pitchFamily="34" charset="0"/>
            </a:rPr>
            <a:t>Artes Visuais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PT" sz="1000" kern="1200" dirty="0">
              <a:latin typeface="Arial" panose="020B0604020202020204" pitchFamily="34" charset="0"/>
              <a:cs typeface="Arial" panose="020B0604020202020204" pitchFamily="34" charset="0"/>
            </a:rPr>
            <a:t>Aplicações Informáticas B</a:t>
          </a:r>
        </a:p>
      </dsp:txBody>
      <dsp:txXfrm>
        <a:off x="779270" y="2347135"/>
        <a:ext cx="2448227" cy="450788"/>
      </dsp:txXfrm>
    </dsp:sp>
    <dsp:sp modelId="{D659DDD5-1954-4FB7-BC34-061F936EDAB3}">
      <dsp:nvSpPr>
        <dsp:cNvPr id="0" name=""/>
        <dsp:cNvSpPr/>
      </dsp:nvSpPr>
      <dsp:spPr>
        <a:xfrm>
          <a:off x="4103293" y="556362"/>
          <a:ext cx="2632503" cy="3097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42AA45-5623-40BD-B44C-C0F714C0D9A3}">
      <dsp:nvSpPr>
        <dsp:cNvPr id="0" name=""/>
        <dsp:cNvSpPr/>
      </dsp:nvSpPr>
      <dsp:spPr>
        <a:xfrm>
          <a:off x="4103293" y="672675"/>
          <a:ext cx="193393" cy="19339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35DB24-9247-408B-B7A6-D3C9AD98ECF4}">
      <dsp:nvSpPr>
        <dsp:cNvPr id="0" name=""/>
        <dsp:cNvSpPr/>
      </dsp:nvSpPr>
      <dsp:spPr>
        <a:xfrm>
          <a:off x="3359124" y="0"/>
          <a:ext cx="4120841" cy="5563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600" kern="1200" dirty="0">
              <a:latin typeface="Arial" panose="020B0604020202020204" pitchFamily="34" charset="0"/>
              <a:cs typeface="Arial" panose="020B0604020202020204" pitchFamily="34" charset="0"/>
            </a:rPr>
            <a:t>Cursos Profissionais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600" kern="1200" dirty="0">
              <a:latin typeface="Arial" panose="020B0604020202020204" pitchFamily="34" charset="0"/>
              <a:cs typeface="Arial" panose="020B0604020202020204" pitchFamily="34" charset="0"/>
            </a:rPr>
            <a:t>481 – Ciências Informáticas</a:t>
          </a:r>
        </a:p>
      </dsp:txBody>
      <dsp:txXfrm>
        <a:off x="3359124" y="0"/>
        <a:ext cx="4120841" cy="556362"/>
      </dsp:txXfrm>
    </dsp:sp>
    <dsp:sp modelId="{518E62BD-6587-4BBB-A2A0-79A94A1D5527}">
      <dsp:nvSpPr>
        <dsp:cNvPr id="0" name=""/>
        <dsp:cNvSpPr/>
      </dsp:nvSpPr>
      <dsp:spPr>
        <a:xfrm>
          <a:off x="3359124" y="1123469"/>
          <a:ext cx="193388" cy="19338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1DC5A2-57A4-4CE6-BC0A-DB2931D656A0}">
      <dsp:nvSpPr>
        <dsp:cNvPr id="0" name=""/>
        <dsp:cNvSpPr/>
      </dsp:nvSpPr>
      <dsp:spPr>
        <a:xfrm>
          <a:off x="3543399" y="994769"/>
          <a:ext cx="2448227" cy="4507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100" kern="1200" dirty="0">
              <a:highlight>
                <a:srgbClr val="00FF00"/>
              </a:highlight>
              <a:latin typeface="Arial" panose="020B0604020202020204" pitchFamily="34" charset="0"/>
              <a:cs typeface="Arial" panose="020B0604020202020204" pitchFamily="34" charset="0"/>
            </a:rPr>
            <a:t>Técnico de Informática de Gestão</a:t>
          </a:r>
        </a:p>
      </dsp:txBody>
      <dsp:txXfrm>
        <a:off x="3543399" y="994769"/>
        <a:ext cx="2448227" cy="450788"/>
      </dsp:txXfrm>
    </dsp:sp>
    <dsp:sp modelId="{3CD15E98-7F31-4BC1-9468-64B5A3794B91}">
      <dsp:nvSpPr>
        <dsp:cNvPr id="0" name=""/>
        <dsp:cNvSpPr/>
      </dsp:nvSpPr>
      <dsp:spPr>
        <a:xfrm>
          <a:off x="3359124" y="1574258"/>
          <a:ext cx="193388" cy="19338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19A123-49C2-4851-B5B4-4AA1E8854C70}">
      <dsp:nvSpPr>
        <dsp:cNvPr id="0" name=""/>
        <dsp:cNvSpPr/>
      </dsp:nvSpPr>
      <dsp:spPr>
        <a:xfrm>
          <a:off x="3543399" y="1445558"/>
          <a:ext cx="2448227" cy="4507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100" kern="1200" dirty="0">
              <a:highlight>
                <a:srgbClr val="00FF00"/>
              </a:highlight>
              <a:latin typeface="Arial" panose="020B0604020202020204" pitchFamily="34" charset="0"/>
              <a:cs typeface="Arial" panose="020B0604020202020204" pitchFamily="34" charset="0"/>
            </a:rPr>
            <a:t>Técnico de Programação de Sistemas Informáticos</a:t>
          </a:r>
        </a:p>
      </dsp:txBody>
      <dsp:txXfrm>
        <a:off x="3543399" y="1445558"/>
        <a:ext cx="2448227" cy="450788"/>
      </dsp:txXfrm>
    </dsp:sp>
    <dsp:sp modelId="{7042BBFC-358A-4CA1-9FC2-D0E26107013C}">
      <dsp:nvSpPr>
        <dsp:cNvPr id="0" name=""/>
        <dsp:cNvSpPr/>
      </dsp:nvSpPr>
      <dsp:spPr>
        <a:xfrm>
          <a:off x="3359124" y="2025047"/>
          <a:ext cx="193388" cy="19338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8B9C75-C35F-4F25-89EF-A9074C3DA175}">
      <dsp:nvSpPr>
        <dsp:cNvPr id="0" name=""/>
        <dsp:cNvSpPr/>
      </dsp:nvSpPr>
      <dsp:spPr>
        <a:xfrm>
          <a:off x="3543399" y="1896346"/>
          <a:ext cx="2448227" cy="4507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200" kern="1200" dirty="0">
              <a:highlight>
                <a:srgbClr val="00FF00"/>
              </a:highlight>
              <a:latin typeface="Arial" panose="020B0604020202020204" pitchFamily="34" charset="0"/>
              <a:cs typeface="Arial" panose="020B0604020202020204" pitchFamily="34" charset="0"/>
            </a:rPr>
            <a:t>Técnico de Gestão de Equipamentos Informáticos</a:t>
          </a:r>
        </a:p>
      </dsp:txBody>
      <dsp:txXfrm>
        <a:off x="3543399" y="1896346"/>
        <a:ext cx="2448227" cy="450788"/>
      </dsp:txXfrm>
    </dsp:sp>
    <dsp:sp modelId="{4DE5D82A-67CB-40A2-8646-B0498D57170D}">
      <dsp:nvSpPr>
        <dsp:cNvPr id="0" name=""/>
        <dsp:cNvSpPr/>
      </dsp:nvSpPr>
      <dsp:spPr>
        <a:xfrm>
          <a:off x="3359124" y="2475836"/>
          <a:ext cx="193388" cy="19338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422ECA-AAF9-4957-9EC2-BD9961274092}">
      <dsp:nvSpPr>
        <dsp:cNvPr id="0" name=""/>
        <dsp:cNvSpPr/>
      </dsp:nvSpPr>
      <dsp:spPr>
        <a:xfrm>
          <a:off x="3543399" y="2347135"/>
          <a:ext cx="2448227" cy="4507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200" kern="1200" dirty="0">
              <a:highlight>
                <a:srgbClr val="FF0000"/>
              </a:highlight>
              <a:latin typeface="Arial" panose="020B0604020202020204" pitchFamily="34" charset="0"/>
              <a:cs typeface="Arial" panose="020B0604020202020204" pitchFamily="34" charset="0"/>
            </a:rPr>
            <a:t>Técnico de Informática - Sistemas</a:t>
          </a:r>
        </a:p>
      </dsp:txBody>
      <dsp:txXfrm>
        <a:off x="3543399" y="2347135"/>
        <a:ext cx="2448227" cy="450788"/>
      </dsp:txXfrm>
    </dsp:sp>
    <dsp:sp modelId="{C580C38C-0A4D-4C4D-9731-9989602CE2CA}">
      <dsp:nvSpPr>
        <dsp:cNvPr id="0" name=""/>
        <dsp:cNvSpPr/>
      </dsp:nvSpPr>
      <dsp:spPr>
        <a:xfrm>
          <a:off x="3359124" y="2926624"/>
          <a:ext cx="193388" cy="19338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98B7AA-9856-4E19-8583-04AE4EF14CB8}">
      <dsp:nvSpPr>
        <dsp:cNvPr id="0" name=""/>
        <dsp:cNvSpPr/>
      </dsp:nvSpPr>
      <dsp:spPr>
        <a:xfrm>
          <a:off x="3543399" y="2797924"/>
          <a:ext cx="2448227" cy="4507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100" kern="1200" dirty="0">
              <a:highlight>
                <a:srgbClr val="FF0000"/>
              </a:highlight>
              <a:latin typeface="Arial" panose="020B0604020202020204" pitchFamily="34" charset="0"/>
              <a:cs typeface="Arial" panose="020B0604020202020204" pitchFamily="34" charset="0"/>
            </a:rPr>
            <a:t>Técnico de Informática – Instalação e Gestão de Redes</a:t>
          </a:r>
        </a:p>
      </dsp:txBody>
      <dsp:txXfrm>
        <a:off x="3543399" y="2797924"/>
        <a:ext cx="2448227" cy="450788"/>
      </dsp:txXfrm>
    </dsp:sp>
    <dsp:sp modelId="{A34D0EEF-5410-4B4B-ADDA-77ECCF453E9B}">
      <dsp:nvSpPr>
        <dsp:cNvPr id="0" name=""/>
        <dsp:cNvSpPr/>
      </dsp:nvSpPr>
      <dsp:spPr>
        <a:xfrm>
          <a:off x="3359124" y="3377413"/>
          <a:ext cx="193388" cy="19338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CEA84C-49E2-4FA6-A0AE-D92558253CBE}">
      <dsp:nvSpPr>
        <dsp:cNvPr id="0" name=""/>
        <dsp:cNvSpPr/>
      </dsp:nvSpPr>
      <dsp:spPr>
        <a:xfrm>
          <a:off x="3543399" y="3248713"/>
          <a:ext cx="2448227" cy="4507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200" kern="1200" dirty="0">
              <a:highlight>
                <a:srgbClr val="FF0000"/>
              </a:highlight>
              <a:latin typeface="Arial" panose="020B0604020202020204" pitchFamily="34" charset="0"/>
              <a:cs typeface="Arial" panose="020B0604020202020204" pitchFamily="34" charset="0"/>
            </a:rPr>
            <a:t>Programador (a) Informático (a)</a:t>
          </a:r>
        </a:p>
      </dsp:txBody>
      <dsp:txXfrm>
        <a:off x="3543399" y="3248713"/>
        <a:ext cx="2448227" cy="450788"/>
      </dsp:txXfrm>
    </dsp:sp>
    <dsp:sp modelId="{29922B83-3EF1-41DB-BEDD-B030C363040A}">
      <dsp:nvSpPr>
        <dsp:cNvPr id="0" name=""/>
        <dsp:cNvSpPr/>
      </dsp:nvSpPr>
      <dsp:spPr>
        <a:xfrm>
          <a:off x="8236257" y="556362"/>
          <a:ext cx="2632503" cy="3097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4268B8-85A2-4D40-A146-96E1EFA14929}">
      <dsp:nvSpPr>
        <dsp:cNvPr id="0" name=""/>
        <dsp:cNvSpPr/>
      </dsp:nvSpPr>
      <dsp:spPr>
        <a:xfrm>
          <a:off x="8236257" y="672675"/>
          <a:ext cx="193393" cy="19339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CA1B45-42DC-40D0-9587-6781063001B6}">
      <dsp:nvSpPr>
        <dsp:cNvPr id="0" name=""/>
        <dsp:cNvSpPr/>
      </dsp:nvSpPr>
      <dsp:spPr>
        <a:xfrm>
          <a:off x="7611590" y="0"/>
          <a:ext cx="3881836" cy="5563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600" kern="1200" dirty="0">
              <a:latin typeface="Arial" panose="020B0604020202020204" pitchFamily="34" charset="0"/>
              <a:cs typeface="Arial" panose="020B0604020202020204" pitchFamily="34" charset="0"/>
            </a:rPr>
            <a:t>Cursos Profissionais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600" kern="1200" dirty="0">
              <a:latin typeface="Arial" panose="020B0604020202020204" pitchFamily="34" charset="0"/>
              <a:cs typeface="Arial" panose="020B0604020202020204" pitchFamily="34" charset="0"/>
            </a:rPr>
            <a:t>213 – Audiovisuais e Produção dos Media</a:t>
          </a:r>
        </a:p>
      </dsp:txBody>
      <dsp:txXfrm>
        <a:off x="7611590" y="0"/>
        <a:ext cx="3881836" cy="556362"/>
      </dsp:txXfrm>
    </dsp:sp>
    <dsp:sp modelId="{06B8756F-4F95-4BD6-9B7E-2558EE426946}">
      <dsp:nvSpPr>
        <dsp:cNvPr id="0" name=""/>
        <dsp:cNvSpPr/>
      </dsp:nvSpPr>
      <dsp:spPr>
        <a:xfrm>
          <a:off x="7611590" y="1123469"/>
          <a:ext cx="193388" cy="19338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EB762B-F48B-4F0B-B73E-AFC063D378DB}">
      <dsp:nvSpPr>
        <dsp:cNvPr id="0" name=""/>
        <dsp:cNvSpPr/>
      </dsp:nvSpPr>
      <dsp:spPr>
        <a:xfrm>
          <a:off x="7795865" y="994769"/>
          <a:ext cx="2448227" cy="4507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200" kern="1200" dirty="0">
              <a:latin typeface="Arial" panose="020B0604020202020204" pitchFamily="34" charset="0"/>
              <a:cs typeface="Arial" panose="020B0604020202020204" pitchFamily="34" charset="0"/>
            </a:rPr>
            <a:t>Técnico de Multimédia</a:t>
          </a:r>
        </a:p>
      </dsp:txBody>
      <dsp:txXfrm>
        <a:off x="7795865" y="994769"/>
        <a:ext cx="2448227" cy="4507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50D945-A108-45BF-83A7-45471425C0C8}" type="datetimeFigureOut">
              <a:rPr lang="pt-PT" smtClean="0"/>
              <a:t>21/02/2019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2"/>
          </p:nvPr>
        </p:nvSpPr>
        <p:spPr>
          <a:xfrm>
            <a:off x="0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3"/>
          </p:nvPr>
        </p:nvSpPr>
        <p:spPr>
          <a:xfrm>
            <a:off x="3850443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424A36-8B5C-48B1-8E46-898AB57FB73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59194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4761BC-24B2-4CBC-A8B1-61634A056AB1}" type="datetimeFigureOut">
              <a:rPr lang="pt-PT" smtClean="0"/>
              <a:t>21/02/2019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109538" y="741363"/>
            <a:ext cx="657860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0C7F53-5E7B-4E02-820A-CA86C19E48C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662926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C7F53-5E7B-4E02-820A-CA86C19E48C4}" type="slidenum">
              <a:rPr lang="pt-PT" smtClean="0"/>
              <a:t>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153775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C7F53-5E7B-4E02-820A-CA86C19E48C4}" type="slidenum">
              <a:rPr lang="pt-PT" smtClean="0"/>
              <a:t>15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580659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C7F53-5E7B-4E02-820A-CA86C19E48C4}" type="slidenum">
              <a:rPr lang="pt-PT" smtClean="0"/>
              <a:t>17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271422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pt-PT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Inadequação dos métodos pedagógicos aos estilos e ritmos de aprendizagem dos alunos; </a:t>
            </a:r>
          </a:p>
          <a:p>
            <a:pPr marL="171450" indent="-171450">
              <a:buFontTx/>
              <a:buChar char="-"/>
            </a:pPr>
            <a:r>
              <a:rPr lang="pt-PT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 método de estudo por parte dos alunos;</a:t>
            </a:r>
          </a:p>
          <a:p>
            <a:pPr marL="171450" indent="-171450">
              <a:buFontTx/>
              <a:buChar char="-"/>
            </a:pPr>
            <a:r>
              <a:rPr lang="pt-PT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Dificuldade na resolução de problemas;</a:t>
            </a:r>
          </a:p>
          <a:p>
            <a:pPr marL="171450" indent="-171450">
              <a:buFontTx/>
              <a:buChar char="-"/>
            </a:pPr>
            <a:r>
              <a:rPr lang="pt-PT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natureza da programação. A programação exige um alto nível de abstração. Algumas linguagens tem uma sintaxe muito complexa;</a:t>
            </a:r>
          </a:p>
          <a:p>
            <a:pPr marL="171450" indent="-171450">
              <a:buFontTx/>
              <a:buChar char="-"/>
            </a:pPr>
            <a:r>
              <a:rPr lang="pt-PT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Nos cursos profissionais de informática, é possível verificar que a programação agrega o maior número de horas das disciplinas que constituem a componente tecnológica desses cursos. No entanto, esta disciplina é a que apresenta um elevado grau de insucesso escolar (Gomes, Henriques e Mendes, 2008);</a:t>
            </a:r>
          </a:p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C7F53-5E7B-4E02-820A-CA86C19E48C4}" type="slidenum">
              <a:rPr lang="pt-PT" smtClean="0"/>
              <a:t>18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6214132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pt-PT" dirty="0"/>
              <a:t>Serão as dificuldades semelhantes às evidenciadas no ensino da programação? </a:t>
            </a:r>
          </a:p>
          <a:p>
            <a:pPr marL="171450" indent="-171450">
              <a:buFontTx/>
              <a:buChar char="-"/>
            </a:pPr>
            <a:r>
              <a:rPr lang="pt-PT" dirty="0"/>
              <a:t>Existiram aspetos específicos relativo ao ensino de bases de dados?</a:t>
            </a:r>
          </a:p>
          <a:p>
            <a:pPr marL="171450" indent="-171450">
              <a:buFontTx/>
              <a:buChar char="-"/>
            </a:pPr>
            <a:r>
              <a:rPr lang="pt-PT" dirty="0"/>
              <a:t>Deveremos continuar a ensinar apenas bases de dados baseadas em modelos relacionais? Que outros modelos atuais urge trabalhar? </a:t>
            </a:r>
          </a:p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C7F53-5E7B-4E02-820A-CA86C19E48C4}" type="slidenum">
              <a:rPr lang="pt-PT" smtClean="0"/>
              <a:t>19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8185258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C7F53-5E7B-4E02-820A-CA86C19E48C4}" type="slidenum">
              <a:rPr lang="pt-PT" smtClean="0"/>
              <a:t>20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354580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C7F53-5E7B-4E02-820A-CA86C19E48C4}" type="slidenum">
              <a:rPr lang="pt-PT" smtClean="0"/>
              <a:t>21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658775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C7F53-5E7B-4E02-820A-CA86C19E48C4}" type="slidenum">
              <a:rPr lang="pt-PT" smtClean="0"/>
              <a:t>22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542914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C7F53-5E7B-4E02-820A-CA86C19E48C4}" type="slidenum">
              <a:rPr lang="pt-PT" smtClean="0"/>
              <a:t>23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7077476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C7F53-5E7B-4E02-820A-CA86C19E48C4}" type="slidenum">
              <a:rPr lang="pt-PT" smtClean="0"/>
              <a:t>24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887603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C7F53-5E7B-4E02-820A-CA86C19E48C4}" type="slidenum">
              <a:rPr lang="pt-PT" smtClean="0"/>
              <a:t>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396641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C7F53-5E7B-4E02-820A-CA86C19E48C4}" type="slidenum">
              <a:rPr lang="pt-PT" smtClean="0"/>
              <a:t>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9945309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/>
              <a:t>Atualizar decreto-lei e matriz curricular</a:t>
            </a: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0C7F53-5E7B-4E02-820A-CA86C19E48C4}" type="slidenum">
              <a:rPr lang="pt-PT" smtClean="0"/>
              <a:t>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3507517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/>
              <a:t>Incluir as aprendizagens essenciais</a:t>
            </a:r>
          </a:p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0C7F53-5E7B-4E02-820A-CA86C19E48C4}" type="slidenum">
              <a:rPr lang="pt-PT" smtClean="0"/>
              <a:t>5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674819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0C7F53-5E7B-4E02-820A-CA86C19E48C4}" type="slidenum">
              <a:rPr lang="pt-PT" smtClean="0"/>
              <a:t>6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240183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/>
              <a:t>Confirmar nova legislação</a:t>
            </a: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0C7F53-5E7B-4E02-820A-CA86C19E48C4}" type="slidenum">
              <a:rPr lang="pt-PT" smtClean="0"/>
              <a:t>9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6263062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/>
              <a:t>Confirmar nova legislação</a:t>
            </a: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0C7F53-5E7B-4E02-820A-CA86C19E48C4}" type="slidenum">
              <a:rPr lang="pt-PT" smtClean="0"/>
              <a:t>12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8498139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C7F53-5E7B-4E02-820A-CA86C19E48C4}" type="slidenum">
              <a:rPr lang="pt-PT" smtClean="0"/>
              <a:t>14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248395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t-PT"/>
              <a:t>Clique para editar o estilo de subtítulo do Modelo Global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86893-BAEF-4F8B-8732-8EC8CB785829}" type="datetime1">
              <a:rPr lang="en-US" smtClean="0"/>
              <a:t>2/21/2019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Didática fa Informática II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3112070"/>
      </p:ext>
    </p:extLst>
  </p:cSld>
  <p:clrMapOvr>
    <a:masterClrMapping/>
  </p:clrMapOvr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86893-BAEF-4F8B-8732-8EC8CB785829}" type="datetime1">
              <a:rPr lang="en-US" smtClean="0"/>
              <a:t>2/21/2019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Didática fa Informática II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7027855"/>
      </p:ext>
    </p:extLst>
  </p:cSld>
  <p:clrMapOvr>
    <a:masterClrMapping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86893-BAEF-4F8B-8732-8EC8CB785829}" type="datetime1">
              <a:rPr lang="en-US" smtClean="0"/>
              <a:t>2/21/2019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Didática fa Informática II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7100925"/>
      </p:ext>
    </p:extLst>
  </p:cSld>
  <p:clrMapOvr>
    <a:masterClrMapping/>
  </p:clrMapOvr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86893-BAEF-4F8B-8732-8EC8CB785829}" type="datetime1">
              <a:rPr lang="en-US" smtClean="0"/>
              <a:t>2/21/2019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Didática fa Informática II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8880512"/>
      </p:ext>
    </p:extLst>
  </p:cSld>
  <p:clrMapOvr>
    <a:masterClrMapping/>
  </p:clrMapOvr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86893-BAEF-4F8B-8732-8EC8CB785829}" type="datetime1">
              <a:rPr lang="en-US" smtClean="0"/>
              <a:t>2/21/2019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Didática fa Informática II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1124966"/>
      </p:ext>
    </p:extLst>
  </p:cSld>
  <p:clrMapOvr>
    <a:masterClrMapping/>
  </p:clrMapOvr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86893-BAEF-4F8B-8732-8EC8CB785829}" type="datetime1">
              <a:rPr lang="en-US" smtClean="0"/>
              <a:t>2/21/2019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Didática fa Informática II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7786610"/>
      </p:ext>
    </p:extLst>
  </p:cSld>
  <p:clrMapOvr>
    <a:masterClrMapping/>
  </p:clrMapOvr>
  <p:hf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86893-BAEF-4F8B-8732-8EC8CB785829}" type="datetime1">
              <a:rPr lang="en-US" smtClean="0"/>
              <a:t>2/21/2019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Didática fa Informática II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3549077"/>
      </p:ext>
    </p:extLst>
  </p:cSld>
  <p:clrMapOvr>
    <a:masterClrMapping/>
  </p:clrMapOvr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86893-BAEF-4F8B-8732-8EC8CB785829}" type="datetime1">
              <a:rPr lang="en-US" smtClean="0"/>
              <a:t>2/21/2019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Didática fa Informática II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1366036"/>
      </p:ext>
    </p:extLst>
  </p:cSld>
  <p:clrMapOvr>
    <a:masterClrMapping/>
  </p:clrMapOvr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86893-BAEF-4F8B-8732-8EC8CB785829}" type="datetime1">
              <a:rPr lang="en-US" smtClean="0"/>
              <a:t>2/21/2019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Didática fa Informática II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9788436"/>
      </p:ext>
    </p:extLst>
  </p:cSld>
  <p:clrMapOvr>
    <a:masterClrMapping/>
  </p:clrMapOvr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FE986893-BAEF-4F8B-8732-8EC8CB785829}" type="datetime1">
              <a:rPr lang="en-US" smtClean="0"/>
              <a:t>2/21/2019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Didática fa Informática II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9397984"/>
      </p:ext>
    </p:extLst>
  </p:cSld>
  <p:clrMapOvr>
    <a:masterClrMapping/>
  </p:clrMapOvr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86893-BAEF-4F8B-8732-8EC8CB785829}" type="datetime1">
              <a:rPr lang="en-US" smtClean="0"/>
              <a:t>2/21/2019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Didática fa Informática II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085145"/>
      </p:ext>
    </p:extLst>
  </p:cSld>
  <p:clrMapOvr>
    <a:masterClrMapping/>
  </p:clrMapOvr>
  <p:hf hd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FE986893-BAEF-4F8B-8732-8EC8CB785829}" type="datetime1">
              <a:rPr lang="en-US" smtClean="0"/>
              <a:t>2/21/2019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Didática fa Informática II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7436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6" r:id="rId1"/>
    <p:sldLayoutId id="2147483987" r:id="rId2"/>
    <p:sldLayoutId id="2147483988" r:id="rId3"/>
    <p:sldLayoutId id="2147483989" r:id="rId4"/>
    <p:sldLayoutId id="2147483990" r:id="rId5"/>
    <p:sldLayoutId id="2147483991" r:id="rId6"/>
    <p:sldLayoutId id="2147483992" r:id="rId7"/>
    <p:sldLayoutId id="2147483993" r:id="rId8"/>
    <p:sldLayoutId id="2147483994" r:id="rId9"/>
    <p:sldLayoutId id="2147483995" r:id="rId10"/>
    <p:sldLayoutId id="2147483996" r:id="rId11"/>
  </p:sldLayoutIdLst>
  <p:hf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www.dge.mec.pt/sites/default/files/Basico/Legislacao/dl_91_2013_10_julho.pdf" TargetMode="External"/><Relationship Id="rId4" Type="http://schemas.openxmlformats.org/officeDocument/2006/relationships/hyperlink" Target="http://www.dge.mec.pt/sites/default/files/Basico/Legislacao/dl_139_2012.pdf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hyperlink" Target="http://www.dge.mec.pt/sites/default/files/Curriculo/AFC/dl_55_2018_afc.pdf" TargetMode="Externa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hyperlink" Target="http://www.catalogo.anqep.gov.pt/Qualificacoes/PDFQualificacaoReferencial/1744/CP/duplacertificacao/481039_RefCP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atalogo.anqep.gov.pt/Qualificacoes" TargetMode="Externa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hyperlink" Target="http://www.dge.mec.pt/oferta-formativa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atalogo.anqep.gov.pt/Qualificacoes" TargetMode="Externa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hyperlink" Target="http://www.dge.mec.pt/oferta-formativa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hyperlink" Target="http://www.dge.mec.pt/sites/default/files/Curriculo/AFC/dl_55_2018_afc.pdf" TargetMode="External"/><Relationship Id="rId4" Type="http://schemas.openxmlformats.org/officeDocument/2006/relationships/hyperlink" Target="http://www.dge.mec.pt/sites/default/files/Basico/Legislacao/dl_139_2012.pdf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ge.mec.pt/aplicacoes-informaticas-b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ge.mec.pt/aplicacoes-informaticas-b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anqep.gov.pt/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hyperlink" Target="http://www.catalogo.anqep.gov.pt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ge.mec.pt/sites/default/files/Basico/Legislacao/dl_139_2012.pdf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hyperlink" Target="https://www.dge.mec.pt/sites/default/files/Basico/Legislacao/dl_91_2013_10_julho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79" y="758952"/>
            <a:ext cx="10691679" cy="3566160"/>
          </a:xfrm>
        </p:spPr>
        <p:txBody>
          <a:bodyPr>
            <a:normAutofit/>
          </a:bodyPr>
          <a:lstStyle/>
          <a:p>
            <a:r>
              <a:rPr lang="pt-PT" sz="7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Didática da Informática II</a:t>
            </a:r>
            <a:br>
              <a:rPr lang="pt-PT" sz="7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PT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Ensinar Informática no Ensino Secundário</a:t>
            </a:r>
            <a:endParaRPr lang="pt-PT" sz="7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0857A-2EB4-4FB7-9055-E3C7C28EAA97}" type="datetime1">
              <a:rPr lang="en-US" smtClean="0"/>
              <a:t>2/21/2019</a:t>
            </a:fld>
            <a:endParaRPr lang="en-US" dirty="0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Didática</a:t>
            </a:r>
            <a:r>
              <a:rPr lang="en-US" dirty="0"/>
              <a:t> da </a:t>
            </a:r>
            <a:r>
              <a:rPr lang="en-US" dirty="0" err="1"/>
              <a:t>Informática</a:t>
            </a:r>
            <a:r>
              <a:rPr lang="en-US" dirty="0"/>
              <a:t> II</a:t>
            </a:r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</a:t>
            </a:fld>
            <a:endParaRPr lang="en-US" dirty="0"/>
          </a:p>
        </p:txBody>
      </p:sp>
      <p:sp>
        <p:nvSpPr>
          <p:cNvPr id="8" name="Subtítulo 7">
            <a:extLst>
              <a:ext uri="{FF2B5EF4-FFF2-40B4-BE49-F238E27FC236}">
                <a16:creationId xmlns:a16="http://schemas.microsoft.com/office/drawing/2014/main" id="{454882EE-EDC0-4B63-B203-4A8DFA83718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PT" dirty="0"/>
              <a:t>Oferta formativa e referenciais de formação</a:t>
            </a:r>
          </a:p>
        </p:txBody>
      </p:sp>
    </p:spTree>
    <p:extLst>
      <p:ext uri="{BB962C8B-B14F-4D97-AF65-F5344CB8AC3E}">
        <p14:creationId xmlns:p14="http://schemas.microsoft.com/office/powerpoint/2010/main" val="27605671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>
            <a:extLst>
              <a:ext uri="{FF2B5EF4-FFF2-40B4-BE49-F238E27FC236}">
                <a16:creationId xmlns:a16="http://schemas.microsoft.com/office/drawing/2014/main" id="{871B8678-46EA-4DE7-B0CD-FA402799C2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79" y="286603"/>
            <a:ext cx="10115203" cy="1450757"/>
          </a:xfrm>
        </p:spPr>
        <p:txBody>
          <a:bodyPr>
            <a:noAutofit/>
          </a:bodyPr>
          <a:lstStyle/>
          <a:p>
            <a:r>
              <a:rPr lang="pt-PT" sz="4000" b="1" dirty="0">
                <a:latin typeface="Arial" panose="020B0604020202020204" pitchFamily="34" charset="0"/>
                <a:cs typeface="Arial" panose="020B0604020202020204" pitchFamily="34" charset="0"/>
              </a:rPr>
              <a:t>INFORMÁTICA NO ENSINO SECUNDÁRIO</a:t>
            </a:r>
            <a:br>
              <a:rPr lang="pt-PT" sz="4000" dirty="0"/>
            </a:br>
            <a:r>
              <a:rPr lang="pt-PT" sz="4000" dirty="0">
                <a:latin typeface="Arial" panose="020B0604020202020204" pitchFamily="34" charset="0"/>
                <a:cs typeface="Arial" panose="020B0604020202020204" pitchFamily="34" charset="0"/>
              </a:rPr>
              <a:t>Matrizes Curriculares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FDB1ED96-DC1F-43EC-92C2-B229DF5898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86893-BAEF-4F8B-8732-8EC8CB785829}" type="datetime1">
              <a:rPr lang="en-US" smtClean="0"/>
              <a:t>2/21/2019</a:t>
            </a:fld>
            <a:endParaRPr lang="en-US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DEF86997-6355-4484-834C-92C29EE58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Didática fa Informática II</a:t>
            </a:r>
            <a:endParaRPr lang="en-US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605F040D-669B-44AF-96C4-450C1F6FAC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1033D6C8-51E6-4038-99B2-C1201C299566}"/>
              </a:ext>
            </a:extLst>
          </p:cNvPr>
          <p:cNvSpPr txBox="1"/>
          <p:nvPr/>
        </p:nvSpPr>
        <p:spPr>
          <a:xfrm>
            <a:off x="1158148" y="1743556"/>
            <a:ext cx="3860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u="sng" dirty="0"/>
              <a:t>Cursos Profissionais - Exemplo</a:t>
            </a: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D97E140F-2D2B-4916-9802-8AE3354410EC}"/>
              </a:ext>
            </a:extLst>
          </p:cNvPr>
          <p:cNvSpPr/>
          <p:nvPr/>
        </p:nvSpPr>
        <p:spPr>
          <a:xfrm>
            <a:off x="5602031" y="1813205"/>
            <a:ext cx="5610451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pPr algn="r"/>
            <a:r>
              <a:rPr lang="pt-PT" dirty="0"/>
              <a:t>Técnico de Programação de Sistemas Informáticos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E0CCFD61-5BEC-4960-B3DB-4D1E086D3A9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7996"/>
          <a:stretch/>
        </p:blipFill>
        <p:spPr>
          <a:xfrm>
            <a:off x="2200605" y="2601041"/>
            <a:ext cx="3362668" cy="3655385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CD1A65CB-9D41-4FD0-AEF2-04E093273FF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36696" t="-22972" r="99919" b="22972"/>
          <a:stretch/>
        </p:blipFill>
        <p:spPr>
          <a:xfrm>
            <a:off x="504825" y="1628775"/>
            <a:ext cx="4112517" cy="3600450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DCFAC502-70EB-4FAC-AE94-DDF60601F4F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3764"/>
          <a:stretch/>
        </p:blipFill>
        <p:spPr>
          <a:xfrm>
            <a:off x="5602031" y="2601040"/>
            <a:ext cx="4237216" cy="3628375"/>
          </a:xfrm>
          <a:prstGeom prst="rect">
            <a:avLst/>
          </a:prstGeom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5427AB5C-AEBD-42AE-9360-71D9A3BF3885}"/>
              </a:ext>
            </a:extLst>
          </p:cNvPr>
          <p:cNvSpPr txBox="1"/>
          <p:nvPr/>
        </p:nvSpPr>
        <p:spPr>
          <a:xfrm>
            <a:off x="10054665" y="4033665"/>
            <a:ext cx="1973223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pt-PT" sz="1400" dirty="0"/>
              <a:t>4 Disciplinas:</a:t>
            </a:r>
          </a:p>
          <a:p>
            <a:r>
              <a:rPr lang="pt-PT" sz="1400" dirty="0"/>
              <a:t>Organização Modular</a:t>
            </a: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0F847879-98D5-47F4-A5C7-0DFCA1985622}"/>
              </a:ext>
            </a:extLst>
          </p:cNvPr>
          <p:cNvSpPr/>
          <p:nvPr/>
        </p:nvSpPr>
        <p:spPr>
          <a:xfrm>
            <a:off x="8267773" y="5779579"/>
            <a:ext cx="374974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1600" dirty="0">
                <a:solidFill>
                  <a:srgbClr val="80A940"/>
                </a:solidFill>
                <a:latin typeface="Lato"/>
                <a:hlinkClick r:id="rId4"/>
              </a:rPr>
              <a:t>Decreto-Lei n.º 139/2012 de 5 de julho</a:t>
            </a:r>
            <a:endParaRPr lang="pt-PT" sz="1600" dirty="0">
              <a:solidFill>
                <a:srgbClr val="80A940"/>
              </a:solidFill>
              <a:latin typeface="Lato"/>
            </a:endParaRPr>
          </a:p>
          <a:p>
            <a:r>
              <a:rPr lang="pt-PT" sz="1600" dirty="0">
                <a:hlinkClick r:id="rId5"/>
              </a:rPr>
              <a:t>Decreto-Lei n.º 91/2013 de 10 de julho </a:t>
            </a:r>
            <a:endParaRPr lang="pt-PT" sz="1600" dirty="0"/>
          </a:p>
        </p:txBody>
      </p:sp>
      <p:sp>
        <p:nvSpPr>
          <p:cNvPr id="16" name="Retângulo: Cantos Arredondados 15">
            <a:extLst>
              <a:ext uri="{FF2B5EF4-FFF2-40B4-BE49-F238E27FC236}">
                <a16:creationId xmlns:a16="http://schemas.microsoft.com/office/drawing/2014/main" id="{27B8BE15-D320-463D-901C-D9407DB789FA}"/>
              </a:ext>
            </a:extLst>
          </p:cNvPr>
          <p:cNvSpPr/>
          <p:nvPr/>
        </p:nvSpPr>
        <p:spPr>
          <a:xfrm>
            <a:off x="2487996" y="4080792"/>
            <a:ext cx="1198190" cy="226711"/>
          </a:xfrm>
          <a:prstGeom prst="roundRect">
            <a:avLst/>
          </a:prstGeom>
          <a:solidFill>
            <a:srgbClr val="FF0000">
              <a:alpha val="18824"/>
            </a:srgbClr>
          </a:solidFill>
          <a:ln>
            <a:solidFill>
              <a:srgbClr val="FF0000">
                <a:alpha val="23137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7" name="Retângulo: Cantos Arredondados 16">
            <a:extLst>
              <a:ext uri="{FF2B5EF4-FFF2-40B4-BE49-F238E27FC236}">
                <a16:creationId xmlns:a16="http://schemas.microsoft.com/office/drawing/2014/main" id="{00F93ECF-C42E-47EC-822B-80010B6193AE}"/>
              </a:ext>
            </a:extLst>
          </p:cNvPr>
          <p:cNvSpPr/>
          <p:nvPr/>
        </p:nvSpPr>
        <p:spPr>
          <a:xfrm>
            <a:off x="5817449" y="3279748"/>
            <a:ext cx="3749744" cy="1277137"/>
          </a:xfrm>
          <a:prstGeom prst="roundRect">
            <a:avLst/>
          </a:prstGeom>
          <a:solidFill>
            <a:srgbClr val="FF0000">
              <a:alpha val="18824"/>
            </a:srgbClr>
          </a:solidFill>
          <a:ln>
            <a:solidFill>
              <a:srgbClr val="FF0000">
                <a:alpha val="23137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6091197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>
            <a:extLst>
              <a:ext uri="{FF2B5EF4-FFF2-40B4-BE49-F238E27FC236}">
                <a16:creationId xmlns:a16="http://schemas.microsoft.com/office/drawing/2014/main" id="{871B8678-46EA-4DE7-B0CD-FA402799C2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79" y="286603"/>
            <a:ext cx="10115203" cy="1450757"/>
          </a:xfrm>
        </p:spPr>
        <p:txBody>
          <a:bodyPr>
            <a:noAutofit/>
          </a:bodyPr>
          <a:lstStyle/>
          <a:p>
            <a:r>
              <a:rPr lang="pt-PT" sz="4000" b="1" dirty="0">
                <a:latin typeface="Arial" panose="020B0604020202020204" pitchFamily="34" charset="0"/>
                <a:cs typeface="Arial" panose="020B0604020202020204" pitchFamily="34" charset="0"/>
              </a:rPr>
              <a:t>INFORMÁTICA NO ENSINO SECUNDÁRIO</a:t>
            </a:r>
            <a:br>
              <a:rPr lang="pt-PT" sz="4000" dirty="0"/>
            </a:br>
            <a:r>
              <a:rPr lang="pt-PT" sz="4000" dirty="0">
                <a:latin typeface="Arial" panose="020B0604020202020204" pitchFamily="34" charset="0"/>
                <a:cs typeface="Arial" panose="020B0604020202020204" pitchFamily="34" charset="0"/>
              </a:rPr>
              <a:t>Matrizes Curriculares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FDB1ED96-DC1F-43EC-92C2-B229DF5898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86893-BAEF-4F8B-8732-8EC8CB785829}" type="datetime1">
              <a:rPr lang="en-US" smtClean="0"/>
              <a:t>2/21/2019</a:t>
            </a:fld>
            <a:endParaRPr lang="en-US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DEF86997-6355-4484-834C-92C29EE58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Didática fa Informática II</a:t>
            </a:r>
            <a:endParaRPr lang="en-US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605F040D-669B-44AF-96C4-450C1F6FAC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1033D6C8-51E6-4038-99B2-C1201C299566}"/>
              </a:ext>
            </a:extLst>
          </p:cNvPr>
          <p:cNvSpPr txBox="1"/>
          <p:nvPr/>
        </p:nvSpPr>
        <p:spPr>
          <a:xfrm>
            <a:off x="1158148" y="1743556"/>
            <a:ext cx="3860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u="sng" dirty="0"/>
              <a:t>Cursos Profissionais - Exemplo</a:t>
            </a: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D97E140F-2D2B-4916-9802-8AE3354410EC}"/>
              </a:ext>
            </a:extLst>
          </p:cNvPr>
          <p:cNvSpPr/>
          <p:nvPr/>
        </p:nvSpPr>
        <p:spPr>
          <a:xfrm>
            <a:off x="5602031" y="1813205"/>
            <a:ext cx="5610451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pPr algn="r"/>
            <a:r>
              <a:rPr lang="pt-PT" dirty="0"/>
              <a:t>Técnico de Programação de Sistemas Informáticos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CD1A65CB-9D41-4FD0-AEF2-04E093273FF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36696" t="-22972" r="99919" b="22972"/>
          <a:stretch/>
        </p:blipFill>
        <p:spPr>
          <a:xfrm>
            <a:off x="504825" y="1628775"/>
            <a:ext cx="4112517" cy="3600450"/>
          </a:xfrm>
          <a:prstGeom prst="rect">
            <a:avLst/>
          </a:prstGeom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5427AB5C-AEBD-42AE-9360-71D9A3BF3885}"/>
              </a:ext>
            </a:extLst>
          </p:cNvPr>
          <p:cNvSpPr txBox="1"/>
          <p:nvPr/>
        </p:nvSpPr>
        <p:spPr>
          <a:xfrm>
            <a:off x="1228013" y="2197926"/>
            <a:ext cx="3736952" cy="30777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pt-PT" sz="1400" dirty="0"/>
              <a:t>Tecnologias da Informação e Comunicação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1562C7E3-71B4-4429-9ADF-7104633C8B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9223" y="2801947"/>
            <a:ext cx="4850875" cy="3100701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6F896FCB-D740-4343-A55A-90ED59CA75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2034" y="2577878"/>
            <a:ext cx="5074033" cy="3557969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AE0E064D-5673-47B8-B4E2-FC38EACA4B71}"/>
              </a:ext>
            </a:extLst>
          </p:cNvPr>
          <p:cNvSpPr txBox="1"/>
          <p:nvPr/>
        </p:nvSpPr>
        <p:spPr>
          <a:xfrm>
            <a:off x="4095908" y="3016673"/>
            <a:ext cx="1627036" cy="369332"/>
          </a:xfrm>
          <a:prstGeom prst="rect">
            <a:avLst/>
          </a:prstGeom>
          <a:solidFill>
            <a:srgbClr val="FF0000">
              <a:alpha val="14902"/>
            </a:srgbClr>
          </a:solidFill>
        </p:spPr>
        <p:txBody>
          <a:bodyPr wrap="square" rtlCol="0">
            <a:spAutoFit/>
          </a:bodyPr>
          <a:lstStyle/>
          <a:p>
            <a:r>
              <a:rPr lang="pt-PT" dirty="0"/>
              <a:t>Módulos base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3A4A8A85-8F04-4E95-B958-1ACB43CBAEEA}"/>
              </a:ext>
            </a:extLst>
          </p:cNvPr>
          <p:cNvSpPr txBox="1"/>
          <p:nvPr/>
        </p:nvSpPr>
        <p:spPr>
          <a:xfrm>
            <a:off x="8508989" y="2848816"/>
            <a:ext cx="2395798" cy="369332"/>
          </a:xfrm>
          <a:prstGeom prst="rect">
            <a:avLst/>
          </a:prstGeom>
          <a:solidFill>
            <a:srgbClr val="FF0000">
              <a:alpha val="14902"/>
            </a:srgbClr>
          </a:solidFill>
        </p:spPr>
        <p:txBody>
          <a:bodyPr wrap="square" rtlCol="0">
            <a:spAutoFit/>
          </a:bodyPr>
          <a:lstStyle/>
          <a:p>
            <a:r>
              <a:rPr lang="pt-PT" dirty="0"/>
              <a:t>Módulos Alternativos</a:t>
            </a:r>
          </a:p>
        </p:txBody>
      </p:sp>
    </p:spTree>
    <p:extLst>
      <p:ext uri="{BB962C8B-B14F-4D97-AF65-F5344CB8AC3E}">
        <p14:creationId xmlns:p14="http://schemas.microsoft.com/office/powerpoint/2010/main" val="32924968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>
            <a:extLst>
              <a:ext uri="{FF2B5EF4-FFF2-40B4-BE49-F238E27FC236}">
                <a16:creationId xmlns:a16="http://schemas.microsoft.com/office/drawing/2014/main" id="{871B8678-46EA-4DE7-B0CD-FA402799C2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2621" y="62003"/>
            <a:ext cx="7126014" cy="1111487"/>
          </a:xfrm>
        </p:spPr>
        <p:txBody>
          <a:bodyPr>
            <a:noAutofit/>
          </a:bodyPr>
          <a:lstStyle/>
          <a:p>
            <a:r>
              <a:rPr lang="pt-PT" sz="2400" b="1" dirty="0">
                <a:latin typeface="Arial" panose="020B0604020202020204" pitchFamily="34" charset="0"/>
                <a:cs typeface="Arial" panose="020B0604020202020204" pitchFamily="34" charset="0"/>
              </a:rPr>
              <a:t>INFORMÁTICA NO ENSINO SECUNDÁRIO</a:t>
            </a:r>
            <a:br>
              <a:rPr lang="pt-PT" sz="2400" dirty="0"/>
            </a:br>
            <a:r>
              <a:rPr lang="pt-PT" sz="2400" dirty="0">
                <a:latin typeface="Arial" panose="020B0604020202020204" pitchFamily="34" charset="0"/>
                <a:cs typeface="Arial" panose="020B0604020202020204" pitchFamily="34" charset="0"/>
              </a:rPr>
              <a:t>Matrizes Curriculares (Nova Matriz – </a:t>
            </a:r>
            <a:r>
              <a:rPr lang="pt-PT" sz="2400" dirty="0" err="1">
                <a:latin typeface="Arial" panose="020B0604020202020204" pitchFamily="34" charset="0"/>
                <a:cs typeface="Arial" panose="020B0604020202020204" pitchFamily="34" charset="0"/>
              </a:rPr>
              <a:t>UFCD’s</a:t>
            </a:r>
            <a:r>
              <a:rPr lang="pt-PT" sz="2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FDB1ED96-DC1F-43EC-92C2-B229DF5898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86893-BAEF-4F8B-8732-8EC8CB785829}" type="datetime1">
              <a:rPr lang="en-US" smtClean="0"/>
              <a:t>2/21/2019</a:t>
            </a:fld>
            <a:endParaRPr lang="en-US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DEF86997-6355-4484-834C-92C29EE58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Didática fa Informática II</a:t>
            </a:r>
            <a:endParaRPr lang="en-US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605F040D-669B-44AF-96C4-450C1F6FAC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1033D6C8-51E6-4038-99B2-C1201C299566}"/>
              </a:ext>
            </a:extLst>
          </p:cNvPr>
          <p:cNvSpPr txBox="1"/>
          <p:nvPr/>
        </p:nvSpPr>
        <p:spPr>
          <a:xfrm>
            <a:off x="9745100" y="62003"/>
            <a:ext cx="2446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u="sng" dirty="0"/>
              <a:t>Cursos Profissionais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3E336762-FBBC-45F7-AF73-D74B70F6A69E}"/>
              </a:ext>
            </a:extLst>
          </p:cNvPr>
          <p:cNvSpPr/>
          <p:nvPr/>
        </p:nvSpPr>
        <p:spPr>
          <a:xfrm>
            <a:off x="4983286" y="1912154"/>
            <a:ext cx="7082590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just">
              <a:buAutoNum type="alphaLcParenBoth"/>
            </a:pPr>
            <a:r>
              <a:rPr lang="pt-PT" sz="1200" dirty="0"/>
              <a:t>Carga horária não compartimentada pelos três anos do ciclo de formação a gerir pela escola, no âmbito da sua autonomia pedagógica, acautelando o equilíbrio da carga anual de forma a otimizar a gestão modular e a formação em contexto de trabalho. </a:t>
            </a:r>
          </a:p>
          <a:p>
            <a:pPr marL="228600" indent="-228600" algn="just">
              <a:buAutoNum type="alphaLcParenBoth"/>
            </a:pPr>
            <a:r>
              <a:rPr lang="pt-PT" sz="1200" dirty="0"/>
              <a:t>O aluno escolhe uma língua estrangeira. Se tiver estudado apenas uma língua estrangeira no ensino básico, inicia obrigatoriamente uma segunda língua no ensino secundário. </a:t>
            </a:r>
          </a:p>
          <a:p>
            <a:pPr marL="228600" indent="-228600" algn="just">
              <a:buAutoNum type="alphaLcParenBoth"/>
            </a:pPr>
            <a:r>
              <a:rPr lang="pt-PT" sz="1200" dirty="0"/>
              <a:t>A escola opta pelo desenvolvimento da disciplina de Tecnologias de Informação e Comunicação ou por uma Oferta de Escola, de frequência obrigatória, gerindo a carga horária em função da necessidade de reforço das aprendizagens. </a:t>
            </a:r>
          </a:p>
          <a:p>
            <a:pPr marL="228600" indent="-228600" algn="just">
              <a:buAutoNum type="alphaLcParenBoth"/>
            </a:pPr>
            <a:r>
              <a:rPr lang="pt-PT" sz="1200" dirty="0"/>
              <a:t>Disciplinas científicas de base a fixar nos referenciais de formação do CNQ, em função das qualificações profissionais a adquirir.</a:t>
            </a:r>
          </a:p>
          <a:p>
            <a:pPr marL="228600" indent="-228600" algn="just">
              <a:buAutoNum type="alphaLcParenBoth"/>
            </a:pPr>
            <a:r>
              <a:rPr lang="pt-PT" sz="1200" b="1" dirty="0"/>
              <a:t>Unidades de formação de curta duração desenvolvidas de acordo com os respetivos referenciais de formação constantes do CNQ, observando as orientações da Agência Nacional para a Qualificação e o Ensino Profissional, I. P., designadamente nos cursos enquadrados em regime provisório no CNQ, para os quais se mantêm as três a quatro disciplinas definidas nos planos de estudo publicados nas portarias de criação de cada curso, devendo ser aplicados os respetivos programas em vigor. </a:t>
            </a:r>
          </a:p>
          <a:p>
            <a:pPr marL="228600" indent="-228600" algn="just">
              <a:buAutoNum type="alphaLcParenBoth"/>
            </a:pPr>
            <a:r>
              <a:rPr lang="pt-PT" sz="1200" dirty="0"/>
              <a:t>Componente desenvolvida com o contributo de disciplinas e componentes de formação. </a:t>
            </a:r>
          </a:p>
          <a:p>
            <a:pPr marL="228600" indent="-228600" algn="just">
              <a:buAutoNum type="alphaLcParenBoth"/>
            </a:pPr>
            <a:r>
              <a:rPr lang="pt-PT" sz="1200" dirty="0"/>
              <a:t>Disciplina de oferta obrigatória e de frequência facultativa, com uma carga horária anual nunca inferior a 54 horas nos três anos do ciclo de formação.</a:t>
            </a:r>
          </a:p>
          <a:p>
            <a:pPr marL="228600" indent="-228600" algn="just">
              <a:buAutoNum type="alphaLcParenBoth"/>
            </a:pPr>
            <a:r>
              <a:rPr lang="pt-PT" sz="1200" dirty="0"/>
              <a:t>A carga horária total da formação varia entre um mínimo de 3100 horas e um máximo de 3440 horas. De modo a não ultrapassar a carga horária máxima do total da formação, deve ajustar -se a carga horária da formação em contexto de trabalho em função da carga horária das UFCD da componente tecnológica</a:t>
            </a: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D97E140F-2D2B-4916-9802-8AE3354410EC}"/>
              </a:ext>
            </a:extLst>
          </p:cNvPr>
          <p:cNvSpPr/>
          <p:nvPr/>
        </p:nvSpPr>
        <p:spPr>
          <a:xfrm>
            <a:off x="4983286" y="1173490"/>
            <a:ext cx="7208714" cy="73866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pt-PT" sz="1400" dirty="0"/>
              <a:t>No âmbito da autonomia, as escolas têm liberdade de organizar os tempos letivos na unidade mais conveniente desde que respeitem as cargas horárias totais de cada disciplina.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D2A3421D-AF4D-43AF-8F8F-3F85FE4DB0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5030"/>
            <a:ext cx="4929433" cy="3666111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465A1DC2-1921-4174-A08F-CB39A6B27EA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3253"/>
          <a:stretch/>
        </p:blipFill>
        <p:spPr>
          <a:xfrm>
            <a:off x="0" y="3649183"/>
            <a:ext cx="4929433" cy="1692165"/>
          </a:xfrm>
          <a:prstGeom prst="rect">
            <a:avLst/>
          </a:prstGeom>
        </p:spPr>
      </p:pic>
      <p:sp>
        <p:nvSpPr>
          <p:cNvPr id="16" name="Retângulo 15">
            <a:extLst>
              <a:ext uri="{FF2B5EF4-FFF2-40B4-BE49-F238E27FC236}">
                <a16:creationId xmlns:a16="http://schemas.microsoft.com/office/drawing/2014/main" id="{39C5EB16-EA3E-4888-9DB6-21B5234B4FAA}"/>
              </a:ext>
            </a:extLst>
          </p:cNvPr>
          <p:cNvSpPr/>
          <p:nvPr/>
        </p:nvSpPr>
        <p:spPr>
          <a:xfrm>
            <a:off x="646750" y="5536967"/>
            <a:ext cx="363593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1600" dirty="0">
                <a:hlinkClick r:id="rId5" tooltip="Decreto-Lei n.º 55/2018, de 6 de julho"/>
              </a:rPr>
              <a:t>Decreto-Lei n.º 55/2018, de 6 de julho</a:t>
            </a:r>
            <a:endParaRPr lang="pt-PT" sz="1600" dirty="0"/>
          </a:p>
        </p:txBody>
      </p:sp>
    </p:spTree>
    <p:extLst>
      <p:ext uri="{BB962C8B-B14F-4D97-AF65-F5344CB8AC3E}">
        <p14:creationId xmlns:p14="http://schemas.microsoft.com/office/powerpoint/2010/main" val="20208375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>
            <a:extLst>
              <a:ext uri="{FF2B5EF4-FFF2-40B4-BE49-F238E27FC236}">
                <a16:creationId xmlns:a16="http://schemas.microsoft.com/office/drawing/2014/main" id="{871B8678-46EA-4DE7-B0CD-FA402799C2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79" y="286603"/>
            <a:ext cx="10115203" cy="1450757"/>
          </a:xfrm>
        </p:spPr>
        <p:txBody>
          <a:bodyPr>
            <a:noAutofit/>
          </a:bodyPr>
          <a:lstStyle/>
          <a:p>
            <a:r>
              <a:rPr lang="pt-PT" sz="4000" b="1" dirty="0">
                <a:latin typeface="Arial" panose="020B0604020202020204" pitchFamily="34" charset="0"/>
                <a:cs typeface="Arial" panose="020B0604020202020204" pitchFamily="34" charset="0"/>
              </a:rPr>
              <a:t>INFORMÁTICA NO ENSINO SECUNDÁRIO</a:t>
            </a:r>
            <a:br>
              <a:rPr lang="pt-PT" sz="4000" dirty="0"/>
            </a:br>
            <a:r>
              <a:rPr lang="pt-PT" sz="4000" dirty="0">
                <a:latin typeface="Arial" panose="020B0604020202020204" pitchFamily="34" charset="0"/>
                <a:cs typeface="Arial" panose="020B0604020202020204" pitchFamily="34" charset="0"/>
              </a:rPr>
              <a:t>Matrizes Curriculares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FDB1ED96-DC1F-43EC-92C2-B229DF5898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86893-BAEF-4F8B-8732-8EC8CB785829}" type="datetime1">
              <a:rPr lang="en-US" smtClean="0"/>
              <a:t>2/21/2019</a:t>
            </a:fld>
            <a:endParaRPr lang="en-US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DEF86997-6355-4484-834C-92C29EE58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Didática fa Informática II</a:t>
            </a:r>
            <a:endParaRPr lang="en-US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605F040D-669B-44AF-96C4-450C1F6FAC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1033D6C8-51E6-4038-99B2-C1201C299566}"/>
              </a:ext>
            </a:extLst>
          </p:cNvPr>
          <p:cNvSpPr txBox="1"/>
          <p:nvPr/>
        </p:nvSpPr>
        <p:spPr>
          <a:xfrm>
            <a:off x="1158148" y="1743556"/>
            <a:ext cx="3860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u="sng" dirty="0"/>
              <a:t>Cursos Profissionais - Exemplo</a:t>
            </a: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D97E140F-2D2B-4916-9802-8AE3354410EC}"/>
              </a:ext>
            </a:extLst>
          </p:cNvPr>
          <p:cNvSpPr/>
          <p:nvPr/>
        </p:nvSpPr>
        <p:spPr>
          <a:xfrm>
            <a:off x="5614869" y="1813205"/>
            <a:ext cx="5597613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pPr algn="r"/>
            <a:r>
              <a:rPr lang="pt-PT" dirty="0"/>
              <a:t>Técnico de Programação de Sistemas Informáticos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CD1A65CB-9D41-4FD0-AEF2-04E093273FF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36696" t="-22972" r="99919" b="22972"/>
          <a:stretch/>
        </p:blipFill>
        <p:spPr>
          <a:xfrm>
            <a:off x="504825" y="1628775"/>
            <a:ext cx="4112517" cy="3600450"/>
          </a:xfrm>
          <a:prstGeom prst="rect">
            <a:avLst/>
          </a:prstGeom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5427AB5C-AEBD-42AE-9360-71D9A3BF3885}"/>
              </a:ext>
            </a:extLst>
          </p:cNvPr>
          <p:cNvSpPr txBox="1"/>
          <p:nvPr/>
        </p:nvSpPr>
        <p:spPr>
          <a:xfrm>
            <a:off x="1228014" y="2197926"/>
            <a:ext cx="1880726" cy="30777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pt-PT" sz="1400" dirty="0"/>
              <a:t>Sistemas Operativos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652235C4-B079-40CE-88FB-9BCE9D91F3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8014" y="2692773"/>
            <a:ext cx="6515100" cy="3533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470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>
            <a:extLst>
              <a:ext uri="{FF2B5EF4-FFF2-40B4-BE49-F238E27FC236}">
                <a16:creationId xmlns:a16="http://schemas.microsoft.com/office/drawing/2014/main" id="{871B8678-46EA-4DE7-B0CD-FA402799C2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79" y="286603"/>
            <a:ext cx="10115203" cy="1450757"/>
          </a:xfrm>
        </p:spPr>
        <p:txBody>
          <a:bodyPr>
            <a:noAutofit/>
          </a:bodyPr>
          <a:lstStyle/>
          <a:p>
            <a:r>
              <a:rPr lang="pt-PT" sz="4000" b="1" dirty="0">
                <a:latin typeface="Arial" panose="020B0604020202020204" pitchFamily="34" charset="0"/>
                <a:cs typeface="Arial" panose="020B0604020202020204" pitchFamily="34" charset="0"/>
              </a:rPr>
              <a:t>INFORMÁTICA NO ENSINO SECUNDÁRIO</a:t>
            </a:r>
            <a:br>
              <a:rPr lang="pt-PT" sz="4000" dirty="0"/>
            </a:br>
            <a:r>
              <a:rPr lang="pt-PT" sz="4000" dirty="0">
                <a:latin typeface="Arial" panose="020B0604020202020204" pitchFamily="34" charset="0"/>
                <a:cs typeface="Arial" panose="020B0604020202020204" pitchFamily="34" charset="0"/>
              </a:rPr>
              <a:t>Matrizes Curriculares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FDB1ED96-DC1F-43EC-92C2-B229DF5898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86893-BAEF-4F8B-8732-8EC8CB785829}" type="datetime1">
              <a:rPr lang="en-US" smtClean="0"/>
              <a:t>2/21/2019</a:t>
            </a:fld>
            <a:endParaRPr lang="en-US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DEF86997-6355-4484-834C-92C29EE58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Didática fa Informática II</a:t>
            </a:r>
            <a:endParaRPr lang="en-US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605F040D-669B-44AF-96C4-450C1F6FAC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1033D6C8-51E6-4038-99B2-C1201C299566}"/>
              </a:ext>
            </a:extLst>
          </p:cNvPr>
          <p:cNvSpPr txBox="1"/>
          <p:nvPr/>
        </p:nvSpPr>
        <p:spPr>
          <a:xfrm>
            <a:off x="1158148" y="1743556"/>
            <a:ext cx="3860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u="sng" dirty="0"/>
              <a:t>Cursos Profissionais - Exemplo</a:t>
            </a: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D97E140F-2D2B-4916-9802-8AE3354410EC}"/>
              </a:ext>
            </a:extLst>
          </p:cNvPr>
          <p:cNvSpPr/>
          <p:nvPr/>
        </p:nvSpPr>
        <p:spPr>
          <a:xfrm>
            <a:off x="7390770" y="1897444"/>
            <a:ext cx="4167954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pPr algn="r"/>
            <a:r>
              <a:rPr lang="pt-PT" dirty="0"/>
              <a:t>Técnico de Informática - Sistemas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CD1A65CB-9D41-4FD0-AEF2-04E093273FF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36696" t="-22972" r="99919" b="22972"/>
          <a:stretch/>
        </p:blipFill>
        <p:spPr>
          <a:xfrm>
            <a:off x="504825" y="1628775"/>
            <a:ext cx="4112517" cy="3600450"/>
          </a:xfrm>
          <a:prstGeom prst="rect">
            <a:avLst/>
          </a:prstGeom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5427AB5C-AEBD-42AE-9360-71D9A3BF3885}"/>
              </a:ext>
            </a:extLst>
          </p:cNvPr>
          <p:cNvSpPr txBox="1"/>
          <p:nvPr/>
        </p:nvSpPr>
        <p:spPr>
          <a:xfrm>
            <a:off x="1228013" y="2112888"/>
            <a:ext cx="4303729" cy="30777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pt-PT" sz="1400" dirty="0"/>
              <a:t>Unidades de Formação de Curta Duração – </a:t>
            </a:r>
            <a:r>
              <a:rPr lang="pt-PT" sz="1400" dirty="0" err="1"/>
              <a:t>UFCD’s</a:t>
            </a:r>
            <a:endParaRPr lang="pt-PT" sz="1400" dirty="0"/>
          </a:p>
        </p:txBody>
      </p:sp>
      <p:pic>
        <p:nvPicPr>
          <p:cNvPr id="9" name="Imagem 8">
            <a:hlinkClick r:id="rId4"/>
            <a:extLst>
              <a:ext uri="{FF2B5EF4-FFF2-40B4-BE49-F238E27FC236}">
                <a16:creationId xmlns:a16="http://schemas.microsoft.com/office/drawing/2014/main" id="{01CF572B-5F46-4071-B05E-8CB2391432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9290" y="2482220"/>
            <a:ext cx="5601173" cy="3739914"/>
          </a:xfrm>
          <a:prstGeom prst="rect">
            <a:avLst/>
          </a:prstGeom>
        </p:spPr>
      </p:pic>
      <p:pic>
        <p:nvPicPr>
          <p:cNvPr id="10" name="Imagem 9">
            <a:hlinkClick r:id="rId4"/>
            <a:extLst>
              <a:ext uri="{FF2B5EF4-FFF2-40B4-BE49-F238E27FC236}">
                <a16:creationId xmlns:a16="http://schemas.microsoft.com/office/drawing/2014/main" id="{A1C56647-E9FB-4415-82E8-9AD977C1076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51229" y="2490508"/>
            <a:ext cx="5307495" cy="3739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2257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>
            <a:extLst>
              <a:ext uri="{FF2B5EF4-FFF2-40B4-BE49-F238E27FC236}">
                <a16:creationId xmlns:a16="http://schemas.microsoft.com/office/drawing/2014/main" id="{871B8678-46EA-4DE7-B0CD-FA402799C2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79" y="286603"/>
            <a:ext cx="10115203" cy="1450757"/>
          </a:xfrm>
        </p:spPr>
        <p:txBody>
          <a:bodyPr>
            <a:noAutofit/>
          </a:bodyPr>
          <a:lstStyle/>
          <a:p>
            <a:r>
              <a:rPr lang="pt-PT" sz="4000" b="1" dirty="0">
                <a:latin typeface="Arial" panose="020B0604020202020204" pitchFamily="34" charset="0"/>
                <a:cs typeface="Arial" panose="020B0604020202020204" pitchFamily="34" charset="0"/>
              </a:rPr>
              <a:t>INFORMÁTICA NO ENSINO SECUNDÁRIO</a:t>
            </a:r>
            <a:br>
              <a:rPr lang="pt-PT" sz="4000" dirty="0"/>
            </a:br>
            <a:r>
              <a:rPr lang="pt-PT" sz="4000" dirty="0">
                <a:latin typeface="Arial" panose="020B0604020202020204" pitchFamily="34" charset="0"/>
                <a:cs typeface="Arial" panose="020B0604020202020204" pitchFamily="34" charset="0"/>
              </a:rPr>
              <a:t>Matrizes Curriculares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FDB1ED96-DC1F-43EC-92C2-B229DF5898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86893-BAEF-4F8B-8732-8EC8CB785829}" type="datetime1">
              <a:rPr lang="en-US" smtClean="0"/>
              <a:t>2/21/2019</a:t>
            </a:fld>
            <a:endParaRPr lang="en-US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DEF86997-6355-4484-834C-92C29EE58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Didática fa Informática II</a:t>
            </a:r>
            <a:endParaRPr lang="en-US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605F040D-669B-44AF-96C4-450C1F6FAC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1033D6C8-51E6-4038-99B2-C1201C299566}"/>
              </a:ext>
            </a:extLst>
          </p:cNvPr>
          <p:cNvSpPr txBox="1"/>
          <p:nvPr/>
        </p:nvSpPr>
        <p:spPr>
          <a:xfrm>
            <a:off x="1158148" y="1743556"/>
            <a:ext cx="3860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u="sng" dirty="0"/>
              <a:t>Cursos Profissionais - Exemplo</a:t>
            </a: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D97E140F-2D2B-4916-9802-8AE3354410EC}"/>
              </a:ext>
            </a:extLst>
          </p:cNvPr>
          <p:cNvSpPr/>
          <p:nvPr/>
        </p:nvSpPr>
        <p:spPr>
          <a:xfrm>
            <a:off x="7411298" y="1897444"/>
            <a:ext cx="3801184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pPr algn="r"/>
            <a:r>
              <a:rPr lang="pt-PT" dirty="0"/>
              <a:t>Técnico de Informática - Sistemas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CD1A65CB-9D41-4FD0-AEF2-04E093273FF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36696" t="-22972" r="99919" b="22972"/>
          <a:stretch/>
        </p:blipFill>
        <p:spPr>
          <a:xfrm>
            <a:off x="504825" y="1628775"/>
            <a:ext cx="4112517" cy="3600450"/>
          </a:xfrm>
          <a:prstGeom prst="rect">
            <a:avLst/>
          </a:prstGeom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5427AB5C-AEBD-42AE-9360-71D9A3BF3885}"/>
              </a:ext>
            </a:extLst>
          </p:cNvPr>
          <p:cNvSpPr txBox="1"/>
          <p:nvPr/>
        </p:nvSpPr>
        <p:spPr>
          <a:xfrm>
            <a:off x="1228013" y="2112888"/>
            <a:ext cx="2856307" cy="30777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pt-PT" sz="1400" dirty="0"/>
              <a:t>Operacionalização do Referencial  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1AEBF7E6-122D-4C7F-AA8E-8019FA72EFF1}"/>
              </a:ext>
            </a:extLst>
          </p:cNvPr>
          <p:cNvSpPr txBox="1"/>
          <p:nvPr/>
        </p:nvSpPr>
        <p:spPr>
          <a:xfrm>
            <a:off x="1228013" y="2516038"/>
            <a:ext cx="10009283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/>
              <a:t>Problema:</a:t>
            </a:r>
          </a:p>
          <a:p>
            <a:r>
              <a:rPr lang="pt-PT" dirty="0"/>
              <a:t>Partindo do referencial de um dos 3 cursos da área 481 – Ciências Informáticas – pretende-se adaptar o referencial de formação à estrutura de 3 ou 4 disciplinas da componente técnica preconizada na matriz curricular dos cursos profissionais. Em grupo, pretende-se que os alunos definam uma estrutura para operacionalização do curso. </a:t>
            </a:r>
          </a:p>
          <a:p>
            <a:r>
              <a:rPr lang="pt-PT" dirty="0"/>
              <a:t>Exemplo:</a:t>
            </a:r>
          </a:p>
          <a:p>
            <a:pPr lvl="1"/>
            <a:r>
              <a:rPr lang="pt-PT" sz="1400" b="1" dirty="0"/>
              <a:t>Disciplina A – x Horas</a:t>
            </a:r>
          </a:p>
          <a:p>
            <a:pPr lvl="1"/>
            <a:r>
              <a:rPr lang="pt-PT" sz="1400" dirty="0"/>
              <a:t>	UFCD1; UFCD2; UFCD3;</a:t>
            </a:r>
          </a:p>
          <a:p>
            <a:pPr lvl="1"/>
            <a:r>
              <a:rPr lang="pt-PT" sz="1400" b="1" dirty="0"/>
              <a:t>Disciplina B – x Horas</a:t>
            </a:r>
          </a:p>
          <a:p>
            <a:pPr lvl="1"/>
            <a:r>
              <a:rPr lang="pt-PT" sz="1400" dirty="0"/>
              <a:t>	UFCD1; UFCD2; UFCD3;</a:t>
            </a:r>
          </a:p>
          <a:p>
            <a:pPr lvl="1"/>
            <a:r>
              <a:rPr lang="pt-PT" sz="1400" b="1" dirty="0"/>
              <a:t>Disciplina C – x horas</a:t>
            </a:r>
          </a:p>
          <a:p>
            <a:pPr lvl="1"/>
            <a:r>
              <a:rPr lang="pt-PT" sz="1400" dirty="0"/>
              <a:t>	UFCD1; UFCD2; UFCD3;</a:t>
            </a:r>
          </a:p>
          <a:p>
            <a:pPr lvl="1"/>
            <a:r>
              <a:rPr lang="pt-PT" sz="1400" b="1" dirty="0"/>
              <a:t>Disciplina D – x horas</a:t>
            </a:r>
          </a:p>
          <a:p>
            <a:pPr lvl="1"/>
            <a:r>
              <a:rPr lang="pt-PT" sz="1400" dirty="0"/>
              <a:t>	UFCD1; UFCD2; UFCD3;</a:t>
            </a:r>
          </a:p>
          <a:p>
            <a:r>
              <a:rPr lang="pt-PT" b="1" dirty="0"/>
              <a:t>Total de horas de formação: 1100</a:t>
            </a:r>
          </a:p>
          <a:p>
            <a:endParaRPr lang="pt-PT" dirty="0"/>
          </a:p>
          <a:p>
            <a:r>
              <a:rPr lang="pt-PT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229097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id="{5069EADD-6670-44CE-ACDF-1B8CA64ABB6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t-PT" dirty="0"/>
              <a:t>Programação, Sistemas de Informação e Bases de Dados</a:t>
            </a:r>
          </a:p>
        </p:txBody>
      </p:sp>
      <p:sp>
        <p:nvSpPr>
          <p:cNvPr id="7" name="Subtítulo 6">
            <a:extLst>
              <a:ext uri="{FF2B5EF4-FFF2-40B4-BE49-F238E27FC236}">
                <a16:creationId xmlns:a16="http://schemas.microsoft.com/office/drawing/2014/main" id="{EB9CB720-E786-4BF4-B63B-810292104BA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PT" dirty="0"/>
              <a:t>Análise Curricular dos Cursos profissionais de Informática</a:t>
            </a:r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2A6B5383-C2C4-4C2A-85C2-F2D38DACAA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86893-BAEF-4F8B-8732-8EC8CB785829}" type="datetime1">
              <a:rPr lang="en-US" smtClean="0"/>
              <a:t>2/21/2019</a:t>
            </a:fld>
            <a:endParaRPr lang="en-US" dirty="0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741733FE-9597-4965-85D0-8CD7F8CCD3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Didática fa Informática II</a:t>
            </a:r>
            <a:endParaRPr lang="en-US" dirty="0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7D67766D-2767-4814-B1A8-A86471D003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41813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>
            <a:extLst>
              <a:ext uri="{FF2B5EF4-FFF2-40B4-BE49-F238E27FC236}">
                <a16:creationId xmlns:a16="http://schemas.microsoft.com/office/drawing/2014/main" id="{871B8678-46EA-4DE7-B0CD-FA402799C2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79" y="286603"/>
            <a:ext cx="10115203" cy="1450757"/>
          </a:xfrm>
        </p:spPr>
        <p:txBody>
          <a:bodyPr>
            <a:noAutofit/>
          </a:bodyPr>
          <a:lstStyle/>
          <a:p>
            <a:r>
              <a:rPr lang="pt-PT" sz="4000" b="1" dirty="0">
                <a:latin typeface="Arial" panose="020B0604020202020204" pitchFamily="34" charset="0"/>
                <a:cs typeface="Arial" panose="020B0604020202020204" pitchFamily="34" charset="0"/>
              </a:rPr>
              <a:t>INFORMÁTICA NO ENSINO SECUNDÁRIO</a:t>
            </a:r>
            <a:br>
              <a:rPr lang="pt-PT" sz="4000" dirty="0"/>
            </a:br>
            <a:r>
              <a:rPr lang="pt-PT" sz="4000" dirty="0"/>
              <a:t>Questões Orientadoras</a:t>
            </a:r>
            <a:endParaRPr lang="pt-PT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FDB1ED96-DC1F-43EC-92C2-B229DF5898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86893-BAEF-4F8B-8732-8EC8CB785829}" type="datetime1">
              <a:rPr lang="en-US" smtClean="0"/>
              <a:t>2/21/2019</a:t>
            </a:fld>
            <a:endParaRPr lang="en-US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DEF86997-6355-4484-834C-92C29EE58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Didática fa Informática II</a:t>
            </a:r>
            <a:endParaRPr lang="en-US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605F040D-669B-44AF-96C4-450C1F6FAC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0523DB9F-F243-4CDB-997D-FF5121FC3D00}"/>
              </a:ext>
            </a:extLst>
          </p:cNvPr>
          <p:cNvSpPr txBox="1">
            <a:spLocks/>
          </p:cNvSpPr>
          <p:nvPr/>
        </p:nvSpPr>
        <p:spPr>
          <a:xfrm>
            <a:off x="1097279" y="1790259"/>
            <a:ext cx="10850378" cy="4414058"/>
          </a:xfrm>
          <a:prstGeom prst="rect">
            <a:avLst/>
          </a:prstGeom>
        </p:spPr>
        <p:txBody>
          <a:bodyPr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r>
              <a:rPr lang="pt-PT" sz="1800" dirty="0">
                <a:latin typeface="+mj-lt"/>
              </a:rPr>
              <a:t>O que é ensinar?</a:t>
            </a:r>
          </a:p>
          <a:p>
            <a:pPr lvl="1">
              <a:buFont typeface="Arial" pitchFamily="34" charset="0"/>
              <a:buChar char="•"/>
            </a:pPr>
            <a:r>
              <a:rPr lang="pt-PT" sz="1600" dirty="0">
                <a:latin typeface="+mj-lt"/>
              </a:rPr>
              <a:t>“fazer alguém aprender”? Transmitir conteúdos?</a:t>
            </a:r>
          </a:p>
          <a:p>
            <a:pPr lvl="1">
              <a:buFont typeface="Arial" pitchFamily="34" charset="0"/>
              <a:buChar char="•"/>
            </a:pPr>
            <a:r>
              <a:rPr lang="pt-PT" sz="1600" dirty="0">
                <a:latin typeface="+mj-lt"/>
              </a:rPr>
              <a:t>APRENDIZAGEM</a:t>
            </a:r>
          </a:p>
          <a:p>
            <a:pPr marL="0">
              <a:buFont typeface="Calibri" panose="020F0502020204030204" pitchFamily="34" charset="0"/>
              <a:buNone/>
            </a:pPr>
            <a:r>
              <a:rPr lang="pt-PT" sz="1800" dirty="0">
                <a:latin typeface="+mj-lt"/>
              </a:rPr>
              <a:t>O que ensina?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t-PT" sz="1600" dirty="0">
                <a:latin typeface="+mj-lt"/>
              </a:rPr>
              <a:t>conteúdos? Conceitos científicos? O que são conteúdos?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t-PT" sz="1600" dirty="0">
                <a:latin typeface="+mj-lt"/>
              </a:rPr>
              <a:t>o currículo? O que é o currículo?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t-PT" sz="1600" dirty="0">
                <a:latin typeface="+mj-lt"/>
              </a:rPr>
              <a:t>Ensinar conteúdos ou ensinar os alunos?</a:t>
            </a:r>
          </a:p>
          <a:p>
            <a:pPr marL="0" indent="0">
              <a:buFont typeface="Calibri" panose="020F0502020204030204" pitchFamily="34" charset="0"/>
              <a:buNone/>
            </a:pPr>
            <a:r>
              <a:rPr lang="pt-PT" sz="1800" dirty="0">
                <a:latin typeface="+mj-lt"/>
              </a:rPr>
              <a:t>Como são as práticas de ensinar na escola?</a:t>
            </a:r>
          </a:p>
          <a:p>
            <a:pPr lvl="1">
              <a:buFont typeface="Arial" pitchFamily="34" charset="0"/>
              <a:buChar char="•"/>
            </a:pPr>
            <a:r>
              <a:rPr lang="pt-PT" sz="1600" dirty="0">
                <a:latin typeface="+mj-lt"/>
              </a:rPr>
              <a:t>baseadas na exposição de conteúdos?</a:t>
            </a:r>
          </a:p>
          <a:p>
            <a:pPr lvl="1">
              <a:buFont typeface="Arial" pitchFamily="34" charset="0"/>
              <a:buChar char="•"/>
            </a:pPr>
            <a:r>
              <a:rPr lang="pt-PT" sz="1600" dirty="0">
                <a:latin typeface="+mj-lt"/>
              </a:rPr>
              <a:t>baseadas na realização de problemas (projetos) reais?</a:t>
            </a:r>
          </a:p>
          <a:p>
            <a:r>
              <a:rPr lang="pt-PT" sz="1800" dirty="0">
                <a:latin typeface="+mj-lt"/>
              </a:rPr>
              <a:t>Qual a análise do facto de em muitas das nossas aulas os alunos não aprenderem o que foi explicado?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t-PT" dirty="0">
                <a:latin typeface="+mj-lt"/>
              </a:rPr>
              <a:t>Se o professor ensina porque é que os alunos não aprendem?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t-PT" dirty="0">
                <a:latin typeface="+mj-lt"/>
              </a:rPr>
              <a:t>O que dizem os especialistas e a investigação?</a:t>
            </a:r>
            <a:br>
              <a:rPr lang="pt-PT" sz="1600" dirty="0">
                <a:latin typeface="+mj-lt"/>
              </a:rPr>
            </a:br>
            <a:endParaRPr lang="pt-PT" sz="1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84336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>
            <a:extLst>
              <a:ext uri="{FF2B5EF4-FFF2-40B4-BE49-F238E27FC236}">
                <a16:creationId xmlns:a16="http://schemas.microsoft.com/office/drawing/2014/main" id="{871B8678-46EA-4DE7-B0CD-FA402799C2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79" y="286603"/>
            <a:ext cx="10115203" cy="1450757"/>
          </a:xfrm>
        </p:spPr>
        <p:txBody>
          <a:bodyPr>
            <a:noAutofit/>
          </a:bodyPr>
          <a:lstStyle/>
          <a:p>
            <a:r>
              <a:rPr lang="pt-PT" sz="4000" b="1" dirty="0">
                <a:latin typeface="Arial" panose="020B0604020202020204" pitchFamily="34" charset="0"/>
                <a:cs typeface="Arial" panose="020B0604020202020204" pitchFamily="34" charset="0"/>
              </a:rPr>
              <a:t>INFORMÁTICA NO ENSINO SECUNDÁRIO</a:t>
            </a:r>
            <a:br>
              <a:rPr lang="pt-PT" sz="4000" dirty="0"/>
            </a:br>
            <a:r>
              <a:rPr lang="pt-PT" sz="4000" dirty="0">
                <a:latin typeface="Arial" panose="020B0604020202020204" pitchFamily="34" charset="0"/>
                <a:cs typeface="Arial" panose="020B0604020202020204" pitchFamily="34" charset="0"/>
              </a:rPr>
              <a:t>Programação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FDB1ED96-DC1F-43EC-92C2-B229DF5898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86893-BAEF-4F8B-8732-8EC8CB785829}" type="datetime1">
              <a:rPr lang="en-US" smtClean="0"/>
              <a:t>2/21/2019</a:t>
            </a:fld>
            <a:endParaRPr lang="en-US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DEF86997-6355-4484-834C-92C29EE58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Didática fa Informática II</a:t>
            </a:r>
            <a:endParaRPr lang="en-US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605F040D-669B-44AF-96C4-450C1F6FAC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6DB434ED-AC7E-4DDA-96E0-10EAC955986C}"/>
              </a:ext>
            </a:extLst>
          </p:cNvPr>
          <p:cNvSpPr txBox="1">
            <a:spLocks/>
          </p:cNvSpPr>
          <p:nvPr/>
        </p:nvSpPr>
        <p:spPr>
          <a:xfrm>
            <a:off x="1066800" y="2128056"/>
            <a:ext cx="10115202" cy="2572413"/>
          </a:xfrm>
          <a:prstGeom prst="rect">
            <a:avLst/>
          </a:prstGeom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2400" dirty="0"/>
              <a:t>Como se realiza a ação de ensinar programação?</a:t>
            </a:r>
          </a:p>
          <a:p>
            <a:r>
              <a:rPr lang="pt-PT" sz="2400" dirty="0"/>
              <a:t>O que se ensina? </a:t>
            </a:r>
          </a:p>
          <a:p>
            <a:r>
              <a:rPr lang="pt-PT" sz="2400" dirty="0"/>
              <a:t>Ensinar Linguagens Ou ensinar a Programar?</a:t>
            </a:r>
          </a:p>
          <a:p>
            <a:r>
              <a:rPr lang="pt-PT" sz="2400" dirty="0"/>
              <a:t>Que constrangimentos e Dificuldades se percecionam?</a:t>
            </a:r>
          </a:p>
        </p:txBody>
      </p:sp>
    </p:spTree>
    <p:extLst>
      <p:ext uri="{BB962C8B-B14F-4D97-AF65-F5344CB8AC3E}">
        <p14:creationId xmlns:p14="http://schemas.microsoft.com/office/powerpoint/2010/main" val="1465058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>
            <a:extLst>
              <a:ext uri="{FF2B5EF4-FFF2-40B4-BE49-F238E27FC236}">
                <a16:creationId xmlns:a16="http://schemas.microsoft.com/office/drawing/2014/main" id="{871B8678-46EA-4DE7-B0CD-FA402799C2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79" y="286603"/>
            <a:ext cx="10115203" cy="1450757"/>
          </a:xfrm>
        </p:spPr>
        <p:txBody>
          <a:bodyPr>
            <a:noAutofit/>
          </a:bodyPr>
          <a:lstStyle/>
          <a:p>
            <a:r>
              <a:rPr lang="pt-PT" sz="4000" b="1" dirty="0">
                <a:latin typeface="Arial" panose="020B0604020202020204" pitchFamily="34" charset="0"/>
                <a:cs typeface="Arial" panose="020B0604020202020204" pitchFamily="34" charset="0"/>
              </a:rPr>
              <a:t>INFORMÁTICA NO ENSINO SECUNDÁRIO</a:t>
            </a:r>
            <a:br>
              <a:rPr lang="pt-PT" sz="4000" dirty="0"/>
            </a:br>
            <a:r>
              <a:rPr lang="pt-PT" sz="4000" dirty="0">
                <a:latin typeface="Arial" panose="020B0604020202020204" pitchFamily="34" charset="0"/>
                <a:cs typeface="Arial" panose="020B0604020202020204" pitchFamily="34" charset="0"/>
              </a:rPr>
              <a:t>Sistemas de Informação e Bases de Dados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FDB1ED96-DC1F-43EC-92C2-B229DF5898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86893-BAEF-4F8B-8732-8EC8CB785829}" type="datetime1">
              <a:rPr lang="en-US" smtClean="0"/>
              <a:t>2/21/2019</a:t>
            </a:fld>
            <a:endParaRPr lang="en-US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DEF86997-6355-4484-834C-92C29EE58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Didática fa Informática II</a:t>
            </a:r>
            <a:endParaRPr lang="en-US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605F040D-669B-44AF-96C4-450C1F6FAC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6DB434ED-AC7E-4DDA-96E0-10EAC955986C}"/>
              </a:ext>
            </a:extLst>
          </p:cNvPr>
          <p:cNvSpPr txBox="1">
            <a:spLocks/>
          </p:cNvSpPr>
          <p:nvPr/>
        </p:nvSpPr>
        <p:spPr>
          <a:xfrm>
            <a:off x="1066800" y="2128056"/>
            <a:ext cx="10115202" cy="2814238"/>
          </a:xfrm>
          <a:prstGeom prst="rect">
            <a:avLst/>
          </a:prstGeom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2400" dirty="0"/>
              <a:t>Como se realiza a ação de ensinar Sistemas de Informação e Bases de Dados?</a:t>
            </a:r>
          </a:p>
          <a:p>
            <a:r>
              <a:rPr lang="pt-PT" sz="2400" dirty="0"/>
              <a:t>Que dificuldades? </a:t>
            </a:r>
          </a:p>
          <a:p>
            <a:r>
              <a:rPr lang="pt-PT" sz="2400" dirty="0"/>
              <a:t>Que atividades? </a:t>
            </a:r>
          </a:p>
          <a:p>
            <a:r>
              <a:rPr lang="pt-PT" sz="2400" dirty="0"/>
              <a:t>Que Produtos?</a:t>
            </a:r>
          </a:p>
        </p:txBody>
      </p:sp>
    </p:spTree>
    <p:extLst>
      <p:ext uri="{BB962C8B-B14F-4D97-AF65-F5344CB8AC3E}">
        <p14:creationId xmlns:p14="http://schemas.microsoft.com/office/powerpoint/2010/main" val="2888620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>
            <a:extLst>
              <a:ext uri="{FF2B5EF4-FFF2-40B4-BE49-F238E27FC236}">
                <a16:creationId xmlns:a16="http://schemas.microsoft.com/office/drawing/2014/main" id="{871B8678-46EA-4DE7-B0CD-FA402799C2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79" y="286603"/>
            <a:ext cx="10115203" cy="1450757"/>
          </a:xfrm>
        </p:spPr>
        <p:txBody>
          <a:bodyPr>
            <a:noAutofit/>
          </a:bodyPr>
          <a:lstStyle/>
          <a:p>
            <a:r>
              <a:rPr lang="pt-PT" sz="4000" b="1" dirty="0">
                <a:latin typeface="Arial" panose="020B0604020202020204" pitchFamily="34" charset="0"/>
                <a:cs typeface="Arial" panose="020B0604020202020204" pitchFamily="34" charset="0"/>
              </a:rPr>
              <a:t>INFORMÁTICA NO ENSINO SECUNDÁRIO</a:t>
            </a:r>
            <a:br>
              <a:rPr lang="pt-PT" sz="4000" dirty="0"/>
            </a:br>
            <a:r>
              <a:rPr lang="pt-PT" sz="4000" dirty="0">
                <a:latin typeface="Arial" panose="020B0604020202020204" pitchFamily="34" charset="0"/>
                <a:cs typeface="Arial" panose="020B0604020202020204" pitchFamily="34" charset="0"/>
              </a:rPr>
              <a:t>Oferta Formativa (em vigor)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FDB1ED96-DC1F-43EC-92C2-B229DF5898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86893-BAEF-4F8B-8732-8EC8CB785829}" type="datetime1">
              <a:rPr lang="en-US" smtClean="0"/>
              <a:t>2/21/2019</a:t>
            </a:fld>
            <a:endParaRPr lang="en-US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DEF86997-6355-4484-834C-92C29EE58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Didática fa Informática II</a:t>
            </a:r>
            <a:endParaRPr lang="en-US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605F040D-669B-44AF-96C4-450C1F6FAC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</a:t>
            </a:fld>
            <a:endParaRPr lang="en-US" dirty="0"/>
          </a:p>
        </p:txBody>
      </p:sp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id="{531E602A-ED18-496A-B966-BD3CDB8C3B8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0172977"/>
              </p:ext>
            </p:extLst>
          </p:nvPr>
        </p:nvGraphicFramePr>
        <p:xfrm>
          <a:off x="362736" y="1927041"/>
          <a:ext cx="11343094" cy="37029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CaixaDeTexto 10">
            <a:extLst>
              <a:ext uri="{FF2B5EF4-FFF2-40B4-BE49-F238E27FC236}">
                <a16:creationId xmlns:a16="http://schemas.microsoft.com/office/drawing/2014/main" id="{B6C45FB3-E2C6-4E90-804C-7B09E4FDA07A}"/>
              </a:ext>
            </a:extLst>
          </p:cNvPr>
          <p:cNvSpPr txBox="1"/>
          <p:nvPr/>
        </p:nvSpPr>
        <p:spPr>
          <a:xfrm>
            <a:off x="211596" y="5675552"/>
            <a:ext cx="50792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>
                <a:highlight>
                  <a:srgbClr val="FF0000"/>
                </a:highlight>
              </a:rPr>
              <a:t>Referencial organizado em </a:t>
            </a:r>
            <a:r>
              <a:rPr lang="pt-PT" dirty="0" err="1">
                <a:highlight>
                  <a:srgbClr val="FF0000"/>
                </a:highlight>
              </a:rPr>
              <a:t>UFCD’s</a:t>
            </a:r>
            <a:endParaRPr lang="pt-PT" dirty="0">
              <a:highlight>
                <a:srgbClr val="FF0000"/>
              </a:highlight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E7D07D98-178F-480E-8D1A-BDE7BDD2A8E0}"/>
              </a:ext>
            </a:extLst>
          </p:cNvPr>
          <p:cNvSpPr txBox="1"/>
          <p:nvPr/>
        </p:nvSpPr>
        <p:spPr>
          <a:xfrm>
            <a:off x="211596" y="5335861"/>
            <a:ext cx="5629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>
                <a:highlight>
                  <a:srgbClr val="00FF00"/>
                </a:highlight>
              </a:rPr>
              <a:t>Referencial organizado em disciplinas e módulos</a:t>
            </a: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4DE2535B-4EDE-410C-A79A-073CBFA4CDB8}"/>
              </a:ext>
            </a:extLst>
          </p:cNvPr>
          <p:cNvSpPr/>
          <p:nvPr/>
        </p:nvSpPr>
        <p:spPr>
          <a:xfrm>
            <a:off x="7157602" y="5445317"/>
            <a:ext cx="50792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http://www.catalogo.anqep.gov.pt/Qualificacoes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67BCB6F5-695F-4F18-80EC-A0D1B2F472F7}"/>
              </a:ext>
            </a:extLst>
          </p:cNvPr>
          <p:cNvSpPr/>
          <p:nvPr/>
        </p:nvSpPr>
        <p:spPr>
          <a:xfrm>
            <a:off x="7157602" y="5819664"/>
            <a:ext cx="41986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http://www.dge.mec.pt/oferta-formativa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9B4B41E1-E2EB-43E3-8F4C-3DAB76639650}"/>
              </a:ext>
            </a:extLst>
          </p:cNvPr>
          <p:cNvSpPr txBox="1"/>
          <p:nvPr/>
        </p:nvSpPr>
        <p:spPr>
          <a:xfrm>
            <a:off x="7157602" y="4989862"/>
            <a:ext cx="1624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u="sng" dirty="0"/>
              <a:t>+ </a:t>
            </a:r>
            <a:r>
              <a:rPr lang="pt-PT" u="sng" dirty="0" err="1"/>
              <a:t>info</a:t>
            </a:r>
            <a:r>
              <a:rPr lang="pt-PT" u="sng" dirty="0"/>
              <a:t>: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D35BD4A5-5E26-4812-8F68-30C448BAEC09}"/>
              </a:ext>
            </a:extLst>
          </p:cNvPr>
          <p:cNvSpPr txBox="1"/>
          <p:nvPr/>
        </p:nvSpPr>
        <p:spPr>
          <a:xfrm>
            <a:off x="211596" y="5975584"/>
            <a:ext cx="50792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>
                <a:highlight>
                  <a:srgbClr val="FFFF00"/>
                </a:highlight>
              </a:rPr>
              <a:t>Apenas alguns disciplinas e Módulos</a:t>
            </a:r>
          </a:p>
        </p:txBody>
      </p:sp>
    </p:spTree>
    <p:extLst>
      <p:ext uri="{BB962C8B-B14F-4D97-AF65-F5344CB8AC3E}">
        <p14:creationId xmlns:p14="http://schemas.microsoft.com/office/powerpoint/2010/main" val="12473123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Com que diferenças ?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type="body" idx="1"/>
          </p:nvPr>
        </p:nvSpPr>
        <p:spPr>
          <a:xfrm>
            <a:off x="1097280" y="4453127"/>
            <a:ext cx="10058400" cy="1329363"/>
          </a:xfrm>
        </p:spPr>
        <p:txBody>
          <a:bodyPr>
            <a:normAutofit fontScale="85000" lnSpcReduction="10000"/>
          </a:bodyPr>
          <a:lstStyle/>
          <a:p>
            <a:r>
              <a:rPr lang="pt-PT" dirty="0"/>
              <a:t>(progresso, eficácia, regulação…? Como as explicamos?</a:t>
            </a:r>
          </a:p>
          <a:p>
            <a:br>
              <a:rPr lang="pt-PT" dirty="0"/>
            </a:br>
            <a:br>
              <a:rPr lang="pt-PT" dirty="0"/>
            </a:br>
            <a:endParaRPr lang="pt-PT" dirty="0"/>
          </a:p>
        </p:txBody>
      </p:sp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1CE2D-B80D-4CA4-BF46-964158078740}" type="datetime1">
              <a:rPr lang="en-US" smtClean="0"/>
              <a:t>2/21/2019</a:t>
            </a:fld>
            <a:endParaRPr lang="en-US" dirty="0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Didática</a:t>
            </a:r>
            <a:r>
              <a:rPr lang="en-US" dirty="0"/>
              <a:t> da </a:t>
            </a:r>
            <a:r>
              <a:rPr lang="en-US" dirty="0" err="1"/>
              <a:t>Informática</a:t>
            </a:r>
            <a:r>
              <a:rPr lang="en-US" dirty="0"/>
              <a:t> II</a:t>
            </a:r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19642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" y="-70576"/>
            <a:ext cx="12192000" cy="1569212"/>
          </a:xfrm>
        </p:spPr>
        <p:txBody>
          <a:bodyPr/>
          <a:lstStyle/>
          <a:p>
            <a:pPr algn="ctr"/>
            <a:r>
              <a:rPr lang="pt-PT" dirty="0"/>
              <a:t>Desafio 30min</a:t>
            </a:r>
          </a:p>
        </p:txBody>
      </p:sp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1CE2D-B80D-4CA4-BF46-964158078740}" type="datetime1">
              <a:rPr lang="en-US" smtClean="0"/>
              <a:t>2/21/2019</a:t>
            </a:fld>
            <a:endParaRPr lang="en-US" dirty="0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Didática</a:t>
            </a:r>
            <a:r>
              <a:rPr lang="en-US" dirty="0"/>
              <a:t> da </a:t>
            </a:r>
            <a:r>
              <a:rPr lang="en-US" dirty="0" err="1"/>
              <a:t>Informática</a:t>
            </a:r>
            <a:r>
              <a:rPr lang="en-US" dirty="0"/>
              <a:t> II</a:t>
            </a:r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21</a:t>
            </a:fld>
            <a:endParaRPr lang="en-US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0B61AB86-34D9-4D61-A266-E225BCA0048D}"/>
              </a:ext>
            </a:extLst>
          </p:cNvPr>
          <p:cNvSpPr txBox="1">
            <a:spLocks/>
          </p:cNvSpPr>
          <p:nvPr/>
        </p:nvSpPr>
        <p:spPr>
          <a:xfrm>
            <a:off x="1020157" y="1437238"/>
            <a:ext cx="10151686" cy="2814238"/>
          </a:xfrm>
          <a:prstGeom prst="rect">
            <a:avLst/>
          </a:prstGeom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PT" sz="2400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CD8BF810-7845-433F-821F-C031F0B03EA6}"/>
              </a:ext>
            </a:extLst>
          </p:cNvPr>
          <p:cNvSpPr txBox="1">
            <a:spLocks/>
          </p:cNvSpPr>
          <p:nvPr/>
        </p:nvSpPr>
        <p:spPr>
          <a:xfrm>
            <a:off x="1060797" y="1437238"/>
            <a:ext cx="10111046" cy="2814238"/>
          </a:xfrm>
          <a:prstGeom prst="rect">
            <a:avLst/>
          </a:prstGeom>
        </p:spPr>
        <p:txBody>
          <a:bodyPr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2800" dirty="0"/>
              <a:t>Como aprendi a programar? Aprendi a programar ou aprendi uma determinada linguagem?</a:t>
            </a:r>
          </a:p>
          <a:p>
            <a:r>
              <a:rPr lang="pt-PT" sz="2800" dirty="0"/>
              <a:t>Que dificuldades senti?</a:t>
            </a:r>
          </a:p>
          <a:p>
            <a:r>
              <a:rPr lang="pt-PT" sz="2800" dirty="0"/>
              <a:t>Que desafios e atividades me foram propostas? </a:t>
            </a:r>
          </a:p>
          <a:p>
            <a:r>
              <a:rPr lang="pt-PT" sz="2800" dirty="0"/>
              <a:t>Que atividades me motivam mais ou considero terem tido mais impacto na minha aprendizagem?</a:t>
            </a:r>
          </a:p>
          <a:p>
            <a:endParaRPr lang="pt-PT" sz="2800" dirty="0"/>
          </a:p>
          <a:p>
            <a:r>
              <a:rPr lang="pt-PT" sz="2800" b="1" dirty="0"/>
              <a:t>Grupo 1</a:t>
            </a:r>
          </a:p>
        </p:txBody>
      </p:sp>
    </p:spTree>
    <p:extLst>
      <p:ext uri="{BB962C8B-B14F-4D97-AF65-F5344CB8AC3E}">
        <p14:creationId xmlns:p14="http://schemas.microsoft.com/office/powerpoint/2010/main" val="183667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" y="-70576"/>
            <a:ext cx="12192000" cy="1569212"/>
          </a:xfrm>
        </p:spPr>
        <p:txBody>
          <a:bodyPr/>
          <a:lstStyle/>
          <a:p>
            <a:pPr algn="ctr"/>
            <a:r>
              <a:rPr lang="pt-PT" dirty="0"/>
              <a:t>Desafio 30min</a:t>
            </a:r>
          </a:p>
        </p:txBody>
      </p:sp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1CE2D-B80D-4CA4-BF46-964158078740}" type="datetime1">
              <a:rPr lang="en-US" smtClean="0"/>
              <a:t>2/21/2019</a:t>
            </a:fld>
            <a:endParaRPr lang="en-US" dirty="0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Didática</a:t>
            </a:r>
            <a:r>
              <a:rPr lang="en-US" dirty="0"/>
              <a:t> da </a:t>
            </a:r>
            <a:r>
              <a:rPr lang="en-US" dirty="0" err="1"/>
              <a:t>Informática</a:t>
            </a:r>
            <a:r>
              <a:rPr lang="en-US" dirty="0"/>
              <a:t> II</a:t>
            </a:r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22</a:t>
            </a:fld>
            <a:endParaRPr lang="en-US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0B61AB86-34D9-4D61-A266-E225BCA0048D}"/>
              </a:ext>
            </a:extLst>
          </p:cNvPr>
          <p:cNvSpPr txBox="1">
            <a:spLocks/>
          </p:cNvSpPr>
          <p:nvPr/>
        </p:nvSpPr>
        <p:spPr>
          <a:xfrm>
            <a:off x="1060797" y="1691202"/>
            <a:ext cx="10151686" cy="2814238"/>
          </a:xfrm>
          <a:prstGeom prst="rect">
            <a:avLst/>
          </a:prstGeom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PT" sz="2400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CD8BF810-7845-433F-821F-C031F0B03EA6}"/>
              </a:ext>
            </a:extLst>
          </p:cNvPr>
          <p:cNvSpPr txBox="1">
            <a:spLocks/>
          </p:cNvSpPr>
          <p:nvPr/>
        </p:nvSpPr>
        <p:spPr>
          <a:xfrm>
            <a:off x="1060796" y="1437238"/>
            <a:ext cx="10496203" cy="2956962"/>
          </a:xfrm>
          <a:prstGeom prst="rect">
            <a:avLst/>
          </a:prstGeom>
        </p:spPr>
        <p:txBody>
          <a:bodyPr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2800" dirty="0"/>
              <a:t>Como aprendi os conceitos de Bases de Dados e Sistemas de Informação?</a:t>
            </a:r>
          </a:p>
          <a:p>
            <a:r>
              <a:rPr lang="pt-PT" sz="2800" dirty="0"/>
              <a:t>Que dificuldades senti?</a:t>
            </a:r>
          </a:p>
          <a:p>
            <a:r>
              <a:rPr lang="pt-PT" sz="2800" dirty="0"/>
              <a:t>Que desafios e atividades me foram propostas? </a:t>
            </a:r>
          </a:p>
          <a:p>
            <a:r>
              <a:rPr lang="pt-PT" sz="2800" dirty="0"/>
              <a:t>Que atividades me motivam mais ou considero terem tido mais impacto na minha aprendizagem?</a:t>
            </a:r>
          </a:p>
          <a:p>
            <a:endParaRPr lang="pt-PT" sz="2800" dirty="0"/>
          </a:p>
          <a:p>
            <a:r>
              <a:rPr lang="pt-PT" sz="2800" b="1" dirty="0"/>
              <a:t>Grupo 2</a:t>
            </a:r>
          </a:p>
        </p:txBody>
      </p:sp>
    </p:spTree>
    <p:extLst>
      <p:ext uri="{BB962C8B-B14F-4D97-AF65-F5344CB8AC3E}">
        <p14:creationId xmlns:p14="http://schemas.microsoft.com/office/powerpoint/2010/main" val="3179917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" y="2024888"/>
            <a:ext cx="12191999" cy="1569212"/>
          </a:xfrm>
        </p:spPr>
        <p:txBody>
          <a:bodyPr>
            <a:normAutofit/>
          </a:bodyPr>
          <a:lstStyle/>
          <a:p>
            <a:pPr algn="ctr"/>
            <a:r>
              <a:rPr lang="pt-PT" dirty="0"/>
              <a:t>Partilha 10min</a:t>
            </a:r>
          </a:p>
        </p:txBody>
      </p:sp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1CE2D-B80D-4CA4-BF46-964158078740}" type="datetime1">
              <a:rPr lang="en-US" smtClean="0"/>
              <a:t>2/21/2019</a:t>
            </a:fld>
            <a:endParaRPr lang="en-US" dirty="0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Didática</a:t>
            </a:r>
            <a:r>
              <a:rPr lang="en-US" dirty="0"/>
              <a:t> da </a:t>
            </a:r>
            <a:r>
              <a:rPr lang="en-US" dirty="0" err="1"/>
              <a:t>Informática</a:t>
            </a:r>
            <a:r>
              <a:rPr lang="en-US" dirty="0"/>
              <a:t> II</a:t>
            </a:r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23</a:t>
            </a:fld>
            <a:endParaRPr lang="en-US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0B61AB86-34D9-4D61-A266-E225BCA0048D}"/>
              </a:ext>
            </a:extLst>
          </p:cNvPr>
          <p:cNvSpPr txBox="1">
            <a:spLocks/>
          </p:cNvSpPr>
          <p:nvPr/>
        </p:nvSpPr>
        <p:spPr>
          <a:xfrm>
            <a:off x="1060797" y="1691202"/>
            <a:ext cx="10151686" cy="2814238"/>
          </a:xfrm>
          <a:prstGeom prst="rect">
            <a:avLst/>
          </a:prstGeom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PT" sz="2400" dirty="0"/>
          </a:p>
        </p:txBody>
      </p:sp>
    </p:spTree>
    <p:extLst>
      <p:ext uri="{BB962C8B-B14F-4D97-AF65-F5344CB8AC3E}">
        <p14:creationId xmlns:p14="http://schemas.microsoft.com/office/powerpoint/2010/main" val="4148421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" y="2024888"/>
            <a:ext cx="12191999" cy="1569212"/>
          </a:xfrm>
        </p:spPr>
        <p:txBody>
          <a:bodyPr>
            <a:normAutofit/>
          </a:bodyPr>
          <a:lstStyle/>
          <a:p>
            <a:pPr algn="ctr"/>
            <a:r>
              <a:rPr lang="pt-PT" dirty="0"/>
              <a:t>E os alunos?</a:t>
            </a:r>
          </a:p>
        </p:txBody>
      </p:sp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1CE2D-B80D-4CA4-BF46-964158078740}" type="datetime1">
              <a:rPr lang="en-US" smtClean="0"/>
              <a:t>2/21/2019</a:t>
            </a:fld>
            <a:endParaRPr lang="en-US" dirty="0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Didática</a:t>
            </a:r>
            <a:r>
              <a:rPr lang="en-US" dirty="0"/>
              <a:t> da </a:t>
            </a:r>
            <a:r>
              <a:rPr lang="en-US" dirty="0" err="1"/>
              <a:t>Informática</a:t>
            </a:r>
            <a:r>
              <a:rPr lang="en-US" dirty="0"/>
              <a:t> II</a:t>
            </a:r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24</a:t>
            </a:fld>
            <a:endParaRPr lang="en-US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0B61AB86-34D9-4D61-A266-E225BCA0048D}"/>
              </a:ext>
            </a:extLst>
          </p:cNvPr>
          <p:cNvSpPr txBox="1">
            <a:spLocks/>
          </p:cNvSpPr>
          <p:nvPr/>
        </p:nvSpPr>
        <p:spPr>
          <a:xfrm>
            <a:off x="1060797" y="1691202"/>
            <a:ext cx="10151686" cy="2814238"/>
          </a:xfrm>
          <a:prstGeom prst="rect">
            <a:avLst/>
          </a:prstGeom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PT" sz="2400" dirty="0"/>
          </a:p>
        </p:txBody>
      </p:sp>
    </p:spTree>
    <p:extLst>
      <p:ext uri="{BB962C8B-B14F-4D97-AF65-F5344CB8AC3E}">
        <p14:creationId xmlns:p14="http://schemas.microsoft.com/office/powerpoint/2010/main" val="2657806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>
            <a:extLst>
              <a:ext uri="{FF2B5EF4-FFF2-40B4-BE49-F238E27FC236}">
                <a16:creationId xmlns:a16="http://schemas.microsoft.com/office/drawing/2014/main" id="{871B8678-46EA-4DE7-B0CD-FA402799C2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79" y="286603"/>
            <a:ext cx="10115203" cy="1450757"/>
          </a:xfrm>
        </p:spPr>
        <p:txBody>
          <a:bodyPr>
            <a:noAutofit/>
          </a:bodyPr>
          <a:lstStyle/>
          <a:p>
            <a:r>
              <a:rPr lang="pt-PT" sz="4000" b="1" dirty="0">
                <a:latin typeface="Arial" panose="020B0604020202020204" pitchFamily="34" charset="0"/>
                <a:cs typeface="Arial" panose="020B0604020202020204" pitchFamily="34" charset="0"/>
              </a:rPr>
              <a:t>INFORMÁTICA NO ENSINO SECUNDÁRIO</a:t>
            </a:r>
            <a:br>
              <a:rPr lang="pt-PT" sz="4000" dirty="0"/>
            </a:br>
            <a:r>
              <a:rPr lang="pt-PT" sz="4000" dirty="0">
                <a:latin typeface="Arial" panose="020B0604020202020204" pitchFamily="34" charset="0"/>
                <a:cs typeface="Arial" panose="020B0604020202020204" pitchFamily="34" charset="0"/>
              </a:rPr>
              <a:t>Oferta Formativa (em vigor)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FDB1ED96-DC1F-43EC-92C2-B229DF5898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86893-BAEF-4F8B-8732-8EC8CB785829}" type="datetime1">
              <a:rPr lang="en-US" smtClean="0"/>
              <a:t>2/21/2019</a:t>
            </a:fld>
            <a:endParaRPr lang="en-US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DEF86997-6355-4484-834C-92C29EE58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Didática fa Informática II</a:t>
            </a:r>
            <a:endParaRPr lang="en-US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605F040D-669B-44AF-96C4-450C1F6FAC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3</a:t>
            </a:fld>
            <a:endParaRPr lang="en-US" dirty="0"/>
          </a:p>
        </p:txBody>
      </p:sp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id="{531E602A-ED18-496A-B966-BD3CDB8C3B8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28033647"/>
              </p:ext>
            </p:extLst>
          </p:nvPr>
        </p:nvGraphicFramePr>
        <p:xfrm>
          <a:off x="148390" y="1932056"/>
          <a:ext cx="12088423" cy="37029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CaixaDeTexto 10">
            <a:extLst>
              <a:ext uri="{FF2B5EF4-FFF2-40B4-BE49-F238E27FC236}">
                <a16:creationId xmlns:a16="http://schemas.microsoft.com/office/drawing/2014/main" id="{B6C45FB3-E2C6-4E90-804C-7B09E4FDA07A}"/>
              </a:ext>
            </a:extLst>
          </p:cNvPr>
          <p:cNvSpPr txBox="1"/>
          <p:nvPr/>
        </p:nvSpPr>
        <p:spPr>
          <a:xfrm>
            <a:off x="211596" y="5450332"/>
            <a:ext cx="50792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>
                <a:highlight>
                  <a:srgbClr val="FF0000"/>
                </a:highlight>
              </a:rPr>
              <a:t>Referencial organizado em </a:t>
            </a:r>
            <a:r>
              <a:rPr lang="pt-PT" dirty="0" err="1">
                <a:highlight>
                  <a:srgbClr val="FF0000"/>
                </a:highlight>
              </a:rPr>
              <a:t>UFCD’s</a:t>
            </a:r>
            <a:endParaRPr lang="pt-PT" dirty="0">
              <a:highlight>
                <a:srgbClr val="FF0000"/>
              </a:highlight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E7D07D98-178F-480E-8D1A-BDE7BDD2A8E0}"/>
              </a:ext>
            </a:extLst>
          </p:cNvPr>
          <p:cNvSpPr txBox="1"/>
          <p:nvPr/>
        </p:nvSpPr>
        <p:spPr>
          <a:xfrm>
            <a:off x="211596" y="5819664"/>
            <a:ext cx="5629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>
                <a:highlight>
                  <a:srgbClr val="00FF00"/>
                </a:highlight>
              </a:rPr>
              <a:t>Referencial organizado em disciplinas e módulos</a:t>
            </a: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4DE2535B-4EDE-410C-A79A-073CBFA4CDB8}"/>
              </a:ext>
            </a:extLst>
          </p:cNvPr>
          <p:cNvSpPr/>
          <p:nvPr/>
        </p:nvSpPr>
        <p:spPr>
          <a:xfrm>
            <a:off x="7157602" y="5445317"/>
            <a:ext cx="50792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http://www.catalogo.anqep.gov.pt/Qualificacoes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67BCB6F5-695F-4F18-80EC-A0D1B2F472F7}"/>
              </a:ext>
            </a:extLst>
          </p:cNvPr>
          <p:cNvSpPr/>
          <p:nvPr/>
        </p:nvSpPr>
        <p:spPr>
          <a:xfrm>
            <a:off x="7157602" y="5819664"/>
            <a:ext cx="41986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http://www.dge.mec.pt/oferta-formativa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9B4B41E1-E2EB-43E3-8F4C-3DAB76639650}"/>
              </a:ext>
            </a:extLst>
          </p:cNvPr>
          <p:cNvSpPr txBox="1"/>
          <p:nvPr/>
        </p:nvSpPr>
        <p:spPr>
          <a:xfrm>
            <a:off x="7157602" y="4989862"/>
            <a:ext cx="1624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u="sng" dirty="0"/>
              <a:t>+ </a:t>
            </a:r>
            <a:r>
              <a:rPr lang="pt-PT" u="sng" dirty="0" err="1"/>
              <a:t>info</a:t>
            </a:r>
            <a:r>
              <a:rPr lang="pt-PT" u="sng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3216852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>
            <a:extLst>
              <a:ext uri="{FF2B5EF4-FFF2-40B4-BE49-F238E27FC236}">
                <a16:creationId xmlns:a16="http://schemas.microsoft.com/office/drawing/2014/main" id="{871B8678-46EA-4DE7-B0CD-FA402799C2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79" y="286603"/>
            <a:ext cx="10115203" cy="1450757"/>
          </a:xfrm>
        </p:spPr>
        <p:txBody>
          <a:bodyPr>
            <a:noAutofit/>
          </a:bodyPr>
          <a:lstStyle/>
          <a:p>
            <a:r>
              <a:rPr lang="pt-PT" sz="4000" b="1" dirty="0">
                <a:latin typeface="Arial" panose="020B0604020202020204" pitchFamily="34" charset="0"/>
                <a:cs typeface="Arial" panose="020B0604020202020204" pitchFamily="34" charset="0"/>
              </a:rPr>
              <a:t>INFORMÁTICA NO ENSINO SECUNDÁRIO</a:t>
            </a:r>
            <a:br>
              <a:rPr lang="pt-PT" sz="4000" dirty="0"/>
            </a:br>
            <a:r>
              <a:rPr lang="pt-PT" sz="4000" dirty="0">
                <a:latin typeface="Arial" panose="020B0604020202020204" pitchFamily="34" charset="0"/>
                <a:cs typeface="Arial" panose="020B0604020202020204" pitchFamily="34" charset="0"/>
              </a:rPr>
              <a:t>Matrizes Curriculares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FDB1ED96-DC1F-43EC-92C2-B229DF5898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86893-BAEF-4F8B-8732-8EC8CB785829}" type="datetime1">
              <a:rPr lang="en-US" smtClean="0"/>
              <a:t>2/21/2019</a:t>
            </a:fld>
            <a:endParaRPr lang="en-US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DEF86997-6355-4484-834C-92C29EE58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Didática fa Informática II</a:t>
            </a:r>
            <a:endParaRPr lang="en-US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605F040D-669B-44AF-96C4-450C1F6FAC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1033D6C8-51E6-4038-99B2-C1201C299566}"/>
              </a:ext>
            </a:extLst>
          </p:cNvPr>
          <p:cNvSpPr txBox="1"/>
          <p:nvPr/>
        </p:nvSpPr>
        <p:spPr>
          <a:xfrm>
            <a:off x="3923607" y="1749751"/>
            <a:ext cx="3860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u="sng" dirty="0"/>
              <a:t>Cursos Científico-Humanísticos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32D4CB14-0344-463F-A3D8-A96BEFB6FE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010" y="1749153"/>
            <a:ext cx="3018175" cy="4565695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25735A77-4E26-4D65-8C0E-B3041BD55CC7}"/>
              </a:ext>
            </a:extLst>
          </p:cNvPr>
          <p:cNvSpPr/>
          <p:nvPr/>
        </p:nvSpPr>
        <p:spPr>
          <a:xfrm>
            <a:off x="3863151" y="2141920"/>
            <a:ext cx="7789781" cy="39361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PT" sz="1200" dirty="0">
                <a:solidFill>
                  <a:srgbClr val="2B2B2B"/>
                </a:solidFill>
                <a:latin typeface="+mj-lt"/>
              </a:rPr>
              <a:t>(</a:t>
            </a:r>
            <a:r>
              <a:rPr lang="pt-PT" sz="1200" i="1" dirty="0">
                <a:solidFill>
                  <a:srgbClr val="2B2B2B"/>
                </a:solidFill>
                <a:latin typeface="+mj-lt"/>
              </a:rPr>
              <a:t>a</a:t>
            </a:r>
            <a:r>
              <a:rPr lang="pt-PT" sz="1200" dirty="0">
                <a:solidFill>
                  <a:srgbClr val="2B2B2B"/>
                </a:solidFill>
                <a:latin typeface="+mj-lt"/>
              </a:rPr>
              <a:t>) Carga letiva semanal em minutos, referente a tempo útil de aula, ficando ao critério de cada escola a distribuição dos tempos pelas diferentes disciplinas, dentro dos limites estabelecidos — mínimo por disciplina e total por ano.</a:t>
            </a:r>
          </a:p>
          <a:p>
            <a:pPr>
              <a:lnSpc>
                <a:spcPct val="150000"/>
              </a:lnSpc>
            </a:pPr>
            <a:r>
              <a:rPr lang="pt-PT" sz="1200" dirty="0">
                <a:solidFill>
                  <a:srgbClr val="2B2B2B"/>
                </a:solidFill>
                <a:latin typeface="+mj-lt"/>
              </a:rPr>
              <a:t>(</a:t>
            </a:r>
            <a:r>
              <a:rPr lang="pt-PT" sz="1200" i="1" dirty="0">
                <a:solidFill>
                  <a:srgbClr val="2B2B2B"/>
                </a:solidFill>
                <a:latin typeface="+mj-lt"/>
              </a:rPr>
              <a:t>b</a:t>
            </a:r>
            <a:r>
              <a:rPr lang="pt-PT" sz="1200" dirty="0">
                <a:solidFill>
                  <a:srgbClr val="2B2B2B"/>
                </a:solidFill>
                <a:latin typeface="+mj-lt"/>
              </a:rPr>
              <a:t>) O aluno escolhe uma língua estrangeira. Se tiver estudado apenas uma língua estrangeira no ensino básico, iniciará obrigatoriamente uma segunda língua no ensino secundário. No caso de o aluno iniciar uma língua, tomando em conta as disponibilidades da escola, poderá cumulativamente dar continuidade à Língua Estrangeira I como disciplina facultativa, com aceitação expressa do acréscimo de carga horária.</a:t>
            </a:r>
          </a:p>
          <a:p>
            <a:pPr>
              <a:lnSpc>
                <a:spcPct val="150000"/>
              </a:lnSpc>
            </a:pPr>
            <a:r>
              <a:rPr lang="pt-PT" sz="1200" dirty="0">
                <a:solidFill>
                  <a:srgbClr val="2B2B2B"/>
                </a:solidFill>
                <a:latin typeface="+mj-lt"/>
              </a:rPr>
              <a:t>(</a:t>
            </a:r>
            <a:r>
              <a:rPr lang="pt-PT" sz="1200" i="1" dirty="0">
                <a:solidFill>
                  <a:srgbClr val="2B2B2B"/>
                </a:solidFill>
                <a:latin typeface="+mj-lt"/>
              </a:rPr>
              <a:t>c</a:t>
            </a:r>
            <a:r>
              <a:rPr lang="pt-PT" sz="1200" dirty="0">
                <a:solidFill>
                  <a:srgbClr val="2B2B2B"/>
                </a:solidFill>
                <a:latin typeface="+mj-lt"/>
              </a:rPr>
              <a:t>) O aluno escolhe duas disciplinas bienais.</a:t>
            </a:r>
          </a:p>
          <a:p>
            <a:pPr>
              <a:lnSpc>
                <a:spcPct val="150000"/>
              </a:lnSpc>
            </a:pPr>
            <a:r>
              <a:rPr lang="pt-PT" sz="1200" dirty="0">
                <a:solidFill>
                  <a:srgbClr val="2B2B2B"/>
                </a:solidFill>
                <a:highlight>
                  <a:srgbClr val="00FF00"/>
                </a:highlight>
                <a:latin typeface="+mj-lt"/>
              </a:rPr>
              <a:t>(</a:t>
            </a:r>
            <a:r>
              <a:rPr lang="pt-PT" sz="1200" i="1" dirty="0">
                <a:solidFill>
                  <a:srgbClr val="2B2B2B"/>
                </a:solidFill>
                <a:highlight>
                  <a:srgbClr val="00FF00"/>
                </a:highlight>
                <a:latin typeface="+mj-lt"/>
              </a:rPr>
              <a:t>d</a:t>
            </a:r>
            <a:r>
              <a:rPr lang="pt-PT" sz="1200" dirty="0">
                <a:solidFill>
                  <a:srgbClr val="2B2B2B"/>
                </a:solidFill>
                <a:highlight>
                  <a:srgbClr val="00FF00"/>
                </a:highlight>
                <a:latin typeface="+mj-lt"/>
              </a:rPr>
              <a:t>) (</a:t>
            </a:r>
            <a:r>
              <a:rPr lang="pt-PT" sz="1200" i="1" dirty="0">
                <a:solidFill>
                  <a:srgbClr val="2B2B2B"/>
                </a:solidFill>
                <a:highlight>
                  <a:srgbClr val="00FF00"/>
                </a:highlight>
                <a:latin typeface="+mj-lt"/>
              </a:rPr>
              <a:t>e</a:t>
            </a:r>
            <a:r>
              <a:rPr lang="pt-PT" sz="1200" dirty="0">
                <a:solidFill>
                  <a:srgbClr val="2B2B2B"/>
                </a:solidFill>
                <a:highlight>
                  <a:srgbClr val="00FF00"/>
                </a:highlight>
                <a:latin typeface="+mj-lt"/>
              </a:rPr>
              <a:t>) O aluno escolhe duas disciplinas anuais, sendo uma delas obrigatoriamente do conjunto de opções (</a:t>
            </a:r>
            <a:r>
              <a:rPr lang="pt-PT" sz="1200" i="1" dirty="0">
                <a:solidFill>
                  <a:srgbClr val="2B2B2B"/>
                </a:solidFill>
                <a:highlight>
                  <a:srgbClr val="00FF00"/>
                </a:highlight>
                <a:latin typeface="+mj-lt"/>
              </a:rPr>
              <a:t>d</a:t>
            </a:r>
            <a:r>
              <a:rPr lang="pt-PT" sz="1200" dirty="0">
                <a:solidFill>
                  <a:srgbClr val="2B2B2B"/>
                </a:solidFill>
                <a:highlight>
                  <a:srgbClr val="00FF00"/>
                </a:highlight>
                <a:latin typeface="+mj-lt"/>
              </a:rPr>
              <a:t>).</a:t>
            </a:r>
          </a:p>
          <a:p>
            <a:pPr>
              <a:lnSpc>
                <a:spcPct val="150000"/>
              </a:lnSpc>
            </a:pPr>
            <a:r>
              <a:rPr lang="pt-PT" sz="1200" dirty="0">
                <a:solidFill>
                  <a:srgbClr val="2B2B2B"/>
                </a:solidFill>
                <a:latin typeface="+mj-lt"/>
              </a:rPr>
              <a:t>(</a:t>
            </a:r>
            <a:r>
              <a:rPr lang="pt-PT" sz="1200" i="1" dirty="0">
                <a:solidFill>
                  <a:srgbClr val="2B2B2B"/>
                </a:solidFill>
                <a:latin typeface="+mj-lt"/>
              </a:rPr>
              <a:t>f</a:t>
            </a:r>
            <a:r>
              <a:rPr lang="pt-PT" sz="1200" dirty="0">
                <a:solidFill>
                  <a:srgbClr val="2B2B2B"/>
                </a:solidFill>
                <a:latin typeface="+mj-lt"/>
              </a:rPr>
              <a:t>) Oferta dependente do projeto educativo da escola — conjunto de disciplinas comum a todos os cursos.</a:t>
            </a:r>
          </a:p>
          <a:p>
            <a:pPr>
              <a:lnSpc>
                <a:spcPct val="150000"/>
              </a:lnSpc>
            </a:pPr>
            <a:r>
              <a:rPr lang="pt-PT" sz="1200" dirty="0">
                <a:solidFill>
                  <a:srgbClr val="2B2B2B"/>
                </a:solidFill>
                <a:latin typeface="+mj-lt"/>
              </a:rPr>
              <a:t>(</a:t>
            </a:r>
            <a:r>
              <a:rPr lang="pt-PT" sz="1200" i="1" dirty="0">
                <a:solidFill>
                  <a:srgbClr val="2B2B2B"/>
                </a:solidFill>
                <a:latin typeface="+mj-lt"/>
              </a:rPr>
              <a:t>g</a:t>
            </a:r>
            <a:r>
              <a:rPr lang="pt-PT" sz="1200" dirty="0">
                <a:solidFill>
                  <a:srgbClr val="2B2B2B"/>
                </a:solidFill>
                <a:latin typeface="+mj-lt"/>
              </a:rPr>
              <a:t>) Disciplina de frequência facultativa, nos termos do artigo 19.º, com carga fixa de 90 minutos.</a:t>
            </a:r>
          </a:p>
          <a:p>
            <a:pPr>
              <a:lnSpc>
                <a:spcPct val="150000"/>
              </a:lnSpc>
            </a:pPr>
            <a:r>
              <a:rPr lang="pt-PT" sz="1200" dirty="0">
                <a:solidFill>
                  <a:srgbClr val="2B2B2B"/>
                </a:solidFill>
                <a:latin typeface="+mj-lt"/>
              </a:rPr>
              <a:t>(</a:t>
            </a:r>
            <a:r>
              <a:rPr lang="pt-PT" sz="1200" i="1" dirty="0">
                <a:solidFill>
                  <a:srgbClr val="2B2B2B"/>
                </a:solidFill>
                <a:latin typeface="+mj-lt"/>
              </a:rPr>
              <a:t>h</a:t>
            </a:r>
            <a:r>
              <a:rPr lang="pt-PT" sz="1200" dirty="0">
                <a:solidFill>
                  <a:srgbClr val="2B2B2B"/>
                </a:solidFill>
                <a:latin typeface="+mj-lt"/>
              </a:rPr>
              <a:t>) Carga máxima em função das opções dos diversos cursos.</a:t>
            </a:r>
          </a:p>
          <a:p>
            <a:pPr>
              <a:lnSpc>
                <a:spcPct val="150000"/>
              </a:lnSpc>
            </a:pPr>
            <a:r>
              <a:rPr lang="pt-PT" sz="1200" dirty="0">
                <a:solidFill>
                  <a:srgbClr val="2B2B2B"/>
                </a:solidFill>
                <a:latin typeface="+mj-lt"/>
              </a:rPr>
              <a:t>Se da distribuição das cargas em tempos letivos semanais resultar uma carga horária total inferior ao tempo a cumprir, o tempo sobrante é utilizado no reforço de atividades letivas da turma.</a:t>
            </a:r>
            <a:endParaRPr lang="pt-PT" sz="1200" b="0" i="0" dirty="0">
              <a:solidFill>
                <a:srgbClr val="2B2B2B"/>
              </a:solidFill>
              <a:effectLst/>
              <a:latin typeface="+mj-lt"/>
            </a:endParaRP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1ADA9592-3739-4545-916D-B9DE5F24E295}"/>
              </a:ext>
            </a:extLst>
          </p:cNvPr>
          <p:cNvSpPr/>
          <p:nvPr/>
        </p:nvSpPr>
        <p:spPr>
          <a:xfrm>
            <a:off x="3863151" y="5976294"/>
            <a:ext cx="368613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1600" dirty="0">
                <a:solidFill>
                  <a:srgbClr val="80A940"/>
                </a:solidFill>
                <a:latin typeface="Lato"/>
                <a:hlinkClick r:id="rId4"/>
              </a:rPr>
              <a:t>Decreto-Lei n.º 139/2012 de 5 de julho</a:t>
            </a:r>
            <a:endParaRPr lang="pt-PT" sz="1600" dirty="0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36A1D271-DDB4-48B2-B4CB-C220D4EEF3A5}"/>
              </a:ext>
            </a:extLst>
          </p:cNvPr>
          <p:cNvSpPr/>
          <p:nvPr/>
        </p:nvSpPr>
        <p:spPr>
          <a:xfrm>
            <a:off x="8082492" y="5976294"/>
            <a:ext cx="363593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1600" dirty="0">
                <a:hlinkClick r:id="rId5" tooltip="Decreto-Lei n.º 55/2018, de 6 de julho"/>
              </a:rPr>
              <a:t>Decreto-Lei n.º 55/2018, de 6 de julho</a:t>
            </a:r>
            <a:endParaRPr lang="pt-PT" sz="1600" dirty="0"/>
          </a:p>
        </p:txBody>
      </p:sp>
    </p:spTree>
    <p:extLst>
      <p:ext uri="{BB962C8B-B14F-4D97-AF65-F5344CB8AC3E}">
        <p14:creationId xmlns:p14="http://schemas.microsoft.com/office/powerpoint/2010/main" val="16010008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>
            <a:extLst>
              <a:ext uri="{FF2B5EF4-FFF2-40B4-BE49-F238E27FC236}">
                <a16:creationId xmlns:a16="http://schemas.microsoft.com/office/drawing/2014/main" id="{871B8678-46EA-4DE7-B0CD-FA402799C2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79" y="286603"/>
            <a:ext cx="10115203" cy="1450757"/>
          </a:xfrm>
        </p:spPr>
        <p:txBody>
          <a:bodyPr>
            <a:noAutofit/>
          </a:bodyPr>
          <a:lstStyle/>
          <a:p>
            <a:r>
              <a:rPr lang="pt-PT" sz="4000" b="1" dirty="0">
                <a:latin typeface="Arial" panose="020B0604020202020204" pitchFamily="34" charset="0"/>
                <a:cs typeface="Arial" panose="020B0604020202020204" pitchFamily="34" charset="0"/>
              </a:rPr>
              <a:t>INFORMÁTICA NO ENSINO SECUNDÁRIO</a:t>
            </a:r>
            <a:br>
              <a:rPr lang="pt-PT" sz="4000" dirty="0"/>
            </a:br>
            <a:r>
              <a:rPr lang="pt-PT" sz="4000" dirty="0">
                <a:latin typeface="Arial" panose="020B0604020202020204" pitchFamily="34" charset="0"/>
                <a:cs typeface="Arial" panose="020B0604020202020204" pitchFamily="34" charset="0"/>
              </a:rPr>
              <a:t>Matrizes Curriculares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FDB1ED96-DC1F-43EC-92C2-B229DF5898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86893-BAEF-4F8B-8732-8EC8CB785829}" type="datetime1">
              <a:rPr lang="en-US" smtClean="0"/>
              <a:t>2/21/2019</a:t>
            </a:fld>
            <a:endParaRPr lang="en-US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DEF86997-6355-4484-834C-92C29EE58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Didática fa Informática II</a:t>
            </a:r>
            <a:endParaRPr lang="en-US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605F040D-669B-44AF-96C4-450C1F6FAC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67BCB6F5-695F-4F18-80EC-A0D1B2F472F7}"/>
              </a:ext>
            </a:extLst>
          </p:cNvPr>
          <p:cNvSpPr/>
          <p:nvPr/>
        </p:nvSpPr>
        <p:spPr>
          <a:xfrm>
            <a:off x="6993076" y="5672886"/>
            <a:ext cx="51989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http://www.dge.mec.pt/aplicacoes-informaticas-b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9B4B41E1-E2EB-43E3-8F4C-3DAB76639650}"/>
              </a:ext>
            </a:extLst>
          </p:cNvPr>
          <p:cNvSpPr txBox="1"/>
          <p:nvPr/>
        </p:nvSpPr>
        <p:spPr>
          <a:xfrm>
            <a:off x="6993076" y="5307257"/>
            <a:ext cx="2613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u="sng" dirty="0"/>
              <a:t>+ Programa Curricular: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1033D6C8-51E6-4038-99B2-C1201C299566}"/>
              </a:ext>
            </a:extLst>
          </p:cNvPr>
          <p:cNvSpPr txBox="1"/>
          <p:nvPr/>
        </p:nvSpPr>
        <p:spPr>
          <a:xfrm>
            <a:off x="1097279" y="1881699"/>
            <a:ext cx="3860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u="sng" dirty="0"/>
              <a:t>APLICAÇÕES INFORMÁTICAS B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72CA1100-E8E3-4A63-A35D-80C642495840}"/>
              </a:ext>
            </a:extLst>
          </p:cNvPr>
          <p:cNvSpPr/>
          <p:nvPr/>
        </p:nvSpPr>
        <p:spPr>
          <a:xfrm>
            <a:off x="1097279" y="2251031"/>
            <a:ext cx="1030778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dirty="0"/>
              <a:t>A disciplina de Aplicações Informáticas B é uma opção do 12º ano de escolaridade dos cursos científico-humanísticos de Ciências e Tecnologias, Ciências Socioeconómicas, Línguas e Humanidades e Artes Visuais, apresentando uma carga horária semanal de </a:t>
            </a:r>
            <a:r>
              <a:rPr lang="pt-PT" dirty="0">
                <a:highlight>
                  <a:srgbClr val="00FF00"/>
                </a:highlight>
              </a:rPr>
              <a:t>3 blocos de 90 minutos</a:t>
            </a:r>
            <a:r>
              <a:rPr lang="pt-PT" dirty="0"/>
              <a:t>, de acordo com o estabelecido no </a:t>
            </a:r>
            <a:r>
              <a:rPr lang="pt-PT" dirty="0">
                <a:highlight>
                  <a:srgbClr val="00FF00"/>
                </a:highlight>
              </a:rPr>
              <a:t>Decreto-Lei n.º 272/2007</a:t>
            </a:r>
            <a:r>
              <a:rPr lang="pt-PT" dirty="0"/>
              <a:t>, de 26 de Julho. 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A5794BFE-0501-48E1-AB7A-B785738E576F}"/>
              </a:ext>
            </a:extLst>
          </p:cNvPr>
          <p:cNvSpPr txBox="1"/>
          <p:nvPr/>
        </p:nvSpPr>
        <p:spPr>
          <a:xfrm>
            <a:off x="1426575" y="3566251"/>
            <a:ext cx="88057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/>
              <a:t>Unidade 1:</a:t>
            </a:r>
            <a:r>
              <a:rPr lang="pt-PT" dirty="0"/>
              <a:t> </a:t>
            </a:r>
            <a:r>
              <a:rPr lang="pt-PT" sz="2000" dirty="0"/>
              <a:t>Introdução à Programação</a:t>
            </a:r>
          </a:p>
          <a:p>
            <a:r>
              <a:rPr lang="pt-PT" b="1" dirty="0"/>
              <a:t>Unidade 2: </a:t>
            </a:r>
            <a:r>
              <a:rPr lang="pt-PT" sz="2000" dirty="0"/>
              <a:t>Introdução à Teoria da Interatividade</a:t>
            </a:r>
          </a:p>
          <a:p>
            <a:r>
              <a:rPr lang="pt-PT" b="1" dirty="0"/>
              <a:t>Unidade 3:</a:t>
            </a:r>
            <a:r>
              <a:rPr lang="pt-PT" dirty="0"/>
              <a:t> </a:t>
            </a:r>
            <a:r>
              <a:rPr lang="pt-PT" sz="2000" dirty="0"/>
              <a:t>Conceitos Básicos de Multimédia</a:t>
            </a:r>
          </a:p>
          <a:p>
            <a:r>
              <a:rPr lang="pt-PT" b="1" dirty="0"/>
              <a:t>Unidade 4:</a:t>
            </a:r>
            <a:r>
              <a:rPr lang="pt-PT" dirty="0"/>
              <a:t> </a:t>
            </a:r>
            <a:r>
              <a:rPr lang="pt-PT" sz="2000" dirty="0"/>
              <a:t>Utilização dos Sistemas Multimédia</a:t>
            </a:r>
          </a:p>
        </p:txBody>
      </p:sp>
    </p:spTree>
    <p:extLst>
      <p:ext uri="{BB962C8B-B14F-4D97-AF65-F5344CB8AC3E}">
        <p14:creationId xmlns:p14="http://schemas.microsoft.com/office/powerpoint/2010/main" val="28951889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>
            <a:extLst>
              <a:ext uri="{FF2B5EF4-FFF2-40B4-BE49-F238E27FC236}">
                <a16:creationId xmlns:a16="http://schemas.microsoft.com/office/drawing/2014/main" id="{871B8678-46EA-4DE7-B0CD-FA402799C2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79" y="286603"/>
            <a:ext cx="10115203" cy="1450757"/>
          </a:xfrm>
        </p:spPr>
        <p:txBody>
          <a:bodyPr>
            <a:noAutofit/>
          </a:bodyPr>
          <a:lstStyle/>
          <a:p>
            <a:r>
              <a:rPr lang="pt-PT" sz="4000" b="1" dirty="0">
                <a:latin typeface="Arial" panose="020B0604020202020204" pitchFamily="34" charset="0"/>
                <a:cs typeface="Arial" panose="020B0604020202020204" pitchFamily="34" charset="0"/>
              </a:rPr>
              <a:t>INFORMÁTICA NO ENSINO SECUNDÁRIO</a:t>
            </a:r>
            <a:br>
              <a:rPr lang="pt-PT" sz="4000" dirty="0"/>
            </a:br>
            <a:r>
              <a:rPr lang="pt-PT" sz="4000" dirty="0">
                <a:latin typeface="Arial" panose="020B0604020202020204" pitchFamily="34" charset="0"/>
                <a:cs typeface="Arial" panose="020B0604020202020204" pitchFamily="34" charset="0"/>
              </a:rPr>
              <a:t>Matrizes Curriculares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FDB1ED96-DC1F-43EC-92C2-B229DF5898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86893-BAEF-4F8B-8732-8EC8CB785829}" type="datetime1">
              <a:rPr lang="en-US" smtClean="0"/>
              <a:t>2/21/2019</a:t>
            </a:fld>
            <a:endParaRPr lang="en-US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DEF86997-6355-4484-834C-92C29EE58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Didática fa Informática II</a:t>
            </a:r>
            <a:endParaRPr lang="en-US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605F040D-669B-44AF-96C4-450C1F6FAC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67BCB6F5-695F-4F18-80EC-A0D1B2F472F7}"/>
              </a:ext>
            </a:extLst>
          </p:cNvPr>
          <p:cNvSpPr/>
          <p:nvPr/>
        </p:nvSpPr>
        <p:spPr>
          <a:xfrm>
            <a:off x="6993076" y="5812586"/>
            <a:ext cx="51989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http://www.dge.mec.pt/aplicacoes-informaticas-b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9B4B41E1-E2EB-43E3-8F4C-3DAB76639650}"/>
              </a:ext>
            </a:extLst>
          </p:cNvPr>
          <p:cNvSpPr txBox="1"/>
          <p:nvPr/>
        </p:nvSpPr>
        <p:spPr>
          <a:xfrm>
            <a:off x="6993076" y="5446957"/>
            <a:ext cx="2613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u="sng" dirty="0"/>
              <a:t>+ Programa Curricular: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1033D6C8-51E6-4038-99B2-C1201C299566}"/>
              </a:ext>
            </a:extLst>
          </p:cNvPr>
          <p:cNvSpPr txBox="1"/>
          <p:nvPr/>
        </p:nvSpPr>
        <p:spPr>
          <a:xfrm>
            <a:off x="1097279" y="1881699"/>
            <a:ext cx="3860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u="sng" dirty="0"/>
              <a:t>APLICAÇÕES INFORMÁTICAS B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312F65A5-A893-4F64-9A82-EE9199C72703}"/>
              </a:ext>
            </a:extLst>
          </p:cNvPr>
          <p:cNvSpPr/>
          <p:nvPr/>
        </p:nvSpPr>
        <p:spPr>
          <a:xfrm>
            <a:off x="1097279" y="2304367"/>
            <a:ext cx="10115203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000" dirty="0"/>
              <a:t>As Aprendizagens Essenciais de AI B organizam-se em dois domínios (D1 e D2) que, por sua vez, se estruturam em subdomínios da seguinte forma:</a:t>
            </a:r>
          </a:p>
          <a:p>
            <a:r>
              <a:rPr lang="pt-PT" sz="2000" dirty="0"/>
              <a:t> D1: Introdução à Programação </a:t>
            </a:r>
          </a:p>
          <a:p>
            <a:r>
              <a:rPr lang="pt-PT" sz="2000" dirty="0"/>
              <a:t>	D1.1. Algoritmia </a:t>
            </a:r>
          </a:p>
          <a:p>
            <a:r>
              <a:rPr lang="pt-PT" sz="2000" dirty="0"/>
              <a:t>	D1.2. Programação </a:t>
            </a:r>
          </a:p>
          <a:p>
            <a:r>
              <a:rPr lang="pt-PT" sz="2000" dirty="0"/>
              <a:t>D2: Introdução à Multimédia</a:t>
            </a:r>
          </a:p>
          <a:p>
            <a:r>
              <a:rPr lang="pt-PT" sz="2000" dirty="0"/>
              <a:t>	D2.1. Conceitos de multimédia</a:t>
            </a:r>
          </a:p>
          <a:p>
            <a:r>
              <a:rPr lang="pt-PT" sz="2000" dirty="0"/>
              <a:t>	D2.2. Tipos de media estáticos: texto e imagem</a:t>
            </a:r>
          </a:p>
          <a:p>
            <a:r>
              <a:rPr lang="pt-PT" sz="2000" dirty="0"/>
              <a:t>	D 2.3. Tipos de media dinâmicos: vídeo, áudio, animação </a:t>
            </a:r>
          </a:p>
          <a:p>
            <a:r>
              <a:rPr lang="pt-PT" sz="2000" dirty="0"/>
              <a:t>	D2.4. Gestão e desenvolvimento de projetos multimédia</a:t>
            </a:r>
          </a:p>
        </p:txBody>
      </p:sp>
    </p:spTree>
    <p:extLst>
      <p:ext uri="{BB962C8B-B14F-4D97-AF65-F5344CB8AC3E}">
        <p14:creationId xmlns:p14="http://schemas.microsoft.com/office/powerpoint/2010/main" val="28042546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>
            <a:extLst>
              <a:ext uri="{FF2B5EF4-FFF2-40B4-BE49-F238E27FC236}">
                <a16:creationId xmlns:a16="http://schemas.microsoft.com/office/drawing/2014/main" id="{871B8678-46EA-4DE7-B0CD-FA402799C2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79" y="286603"/>
            <a:ext cx="10115203" cy="1450757"/>
          </a:xfrm>
        </p:spPr>
        <p:txBody>
          <a:bodyPr>
            <a:noAutofit/>
          </a:bodyPr>
          <a:lstStyle/>
          <a:p>
            <a:r>
              <a:rPr lang="pt-PT" sz="4000" b="1" dirty="0">
                <a:latin typeface="Arial" panose="020B0604020202020204" pitchFamily="34" charset="0"/>
                <a:cs typeface="Arial" panose="020B0604020202020204" pitchFamily="34" charset="0"/>
              </a:rPr>
              <a:t>INFORMÁTICA NO ENSINO SECUNDÁRIO</a:t>
            </a:r>
            <a:br>
              <a:rPr lang="pt-PT" sz="4000" dirty="0"/>
            </a:br>
            <a:r>
              <a:rPr lang="pt-PT" sz="4000" dirty="0">
                <a:latin typeface="Arial" panose="020B0604020202020204" pitchFamily="34" charset="0"/>
                <a:cs typeface="Arial" panose="020B0604020202020204" pitchFamily="34" charset="0"/>
              </a:rPr>
              <a:t>Cursos Profissionais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FDB1ED96-DC1F-43EC-92C2-B229DF5898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86893-BAEF-4F8B-8732-8EC8CB785829}" type="datetime1">
              <a:rPr lang="en-US" smtClean="0"/>
              <a:t>2/21/2019</a:t>
            </a:fld>
            <a:endParaRPr lang="en-US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DEF86997-6355-4484-834C-92C29EE58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Didática fa Informática II</a:t>
            </a:r>
            <a:endParaRPr lang="en-US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605F040D-669B-44AF-96C4-450C1F6FAC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14" name="Imagem 13">
            <a:hlinkClick r:id="rId2"/>
            <a:extLst>
              <a:ext uri="{FF2B5EF4-FFF2-40B4-BE49-F238E27FC236}">
                <a16:creationId xmlns:a16="http://schemas.microsoft.com/office/drawing/2014/main" id="{55C71F7D-DF60-497B-B9F2-64B768B4A9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1568" y="1840639"/>
            <a:ext cx="6237544" cy="4257880"/>
          </a:xfrm>
          <a:prstGeom prst="rect">
            <a:avLst/>
          </a:prstGeom>
        </p:spPr>
      </p:pic>
      <p:pic>
        <p:nvPicPr>
          <p:cNvPr id="15" name="Imagem 14">
            <a:hlinkClick r:id="rId4"/>
            <a:extLst>
              <a:ext uri="{FF2B5EF4-FFF2-40B4-BE49-F238E27FC236}">
                <a16:creationId xmlns:a16="http://schemas.microsoft.com/office/drawing/2014/main" id="{2C64D1D5-3608-426D-9C23-ECE2850137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2295278"/>
            <a:ext cx="5629985" cy="3906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1289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>
            <a:extLst>
              <a:ext uri="{FF2B5EF4-FFF2-40B4-BE49-F238E27FC236}">
                <a16:creationId xmlns:a16="http://schemas.microsoft.com/office/drawing/2014/main" id="{871B8678-46EA-4DE7-B0CD-FA402799C2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79" y="286603"/>
            <a:ext cx="10115203" cy="1450757"/>
          </a:xfrm>
        </p:spPr>
        <p:txBody>
          <a:bodyPr>
            <a:noAutofit/>
          </a:bodyPr>
          <a:lstStyle/>
          <a:p>
            <a:r>
              <a:rPr lang="pt-PT" sz="4000" b="1" dirty="0">
                <a:latin typeface="Arial" panose="020B0604020202020204" pitchFamily="34" charset="0"/>
                <a:cs typeface="Arial" panose="020B0604020202020204" pitchFamily="34" charset="0"/>
              </a:rPr>
              <a:t>INFORMÁTICA NO ENSINO SECUNDÁRIO</a:t>
            </a:r>
            <a:br>
              <a:rPr lang="pt-PT" sz="4000" dirty="0"/>
            </a:br>
            <a:r>
              <a:rPr lang="pt-PT" sz="4000" dirty="0">
                <a:latin typeface="Arial" panose="020B0604020202020204" pitchFamily="34" charset="0"/>
                <a:cs typeface="Arial" panose="020B0604020202020204" pitchFamily="34" charset="0"/>
              </a:rPr>
              <a:t>Matrizes Curriculares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FDB1ED96-DC1F-43EC-92C2-B229DF5898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86893-BAEF-4F8B-8732-8EC8CB785829}" type="datetime1">
              <a:rPr lang="en-US" smtClean="0"/>
              <a:t>2/21/2019</a:t>
            </a:fld>
            <a:endParaRPr lang="en-US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DEF86997-6355-4484-834C-92C29EE58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Didática fa Informática II</a:t>
            </a:r>
            <a:endParaRPr lang="en-US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605F040D-669B-44AF-96C4-450C1F6FAC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1033D6C8-51E6-4038-99B2-C1201C299566}"/>
              </a:ext>
            </a:extLst>
          </p:cNvPr>
          <p:cNvSpPr txBox="1"/>
          <p:nvPr/>
        </p:nvSpPr>
        <p:spPr>
          <a:xfrm>
            <a:off x="1158148" y="1743556"/>
            <a:ext cx="3860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u="sng" dirty="0"/>
              <a:t>Cursos Profissionais - Exemplo</a:t>
            </a: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D97E140F-2D2B-4916-9802-8AE3354410EC}"/>
              </a:ext>
            </a:extLst>
          </p:cNvPr>
          <p:cNvSpPr/>
          <p:nvPr/>
        </p:nvSpPr>
        <p:spPr>
          <a:xfrm>
            <a:off x="5602031" y="1813205"/>
            <a:ext cx="5610451" cy="64633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pt-PT" dirty="0"/>
              <a:t>Curso Profissional de Programação de Sistemas Informáticos  (Matriz Inicial)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CD1A65CB-9D41-4FD0-AEF2-04E093273FF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36696" t="-22972" r="99919" b="22972"/>
          <a:stretch/>
        </p:blipFill>
        <p:spPr>
          <a:xfrm>
            <a:off x="504825" y="1628775"/>
            <a:ext cx="4112517" cy="3600450"/>
          </a:xfrm>
          <a:prstGeom prst="rect">
            <a:avLst/>
          </a:prstGeom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5427AB5C-AEBD-42AE-9360-71D9A3BF3885}"/>
              </a:ext>
            </a:extLst>
          </p:cNvPr>
          <p:cNvSpPr txBox="1"/>
          <p:nvPr/>
        </p:nvSpPr>
        <p:spPr>
          <a:xfrm>
            <a:off x="5602031" y="4024727"/>
            <a:ext cx="1880726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pt-PT" sz="1400" dirty="0"/>
              <a:t>4 Disciplinas:</a:t>
            </a:r>
          </a:p>
          <a:p>
            <a:r>
              <a:rPr lang="pt-PT" sz="1400" dirty="0"/>
              <a:t>Organização Modular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299D7CD0-4FF8-4174-B2F2-59FBC801B812}"/>
              </a:ext>
            </a:extLst>
          </p:cNvPr>
          <p:cNvSpPr/>
          <p:nvPr/>
        </p:nvSpPr>
        <p:spPr>
          <a:xfrm>
            <a:off x="8033505" y="5914980"/>
            <a:ext cx="386073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1600" dirty="0">
                <a:solidFill>
                  <a:srgbClr val="0070C0"/>
                </a:solidFill>
                <a:latin typeface="Lato"/>
              </a:rPr>
              <a:t>Portaria n.º 916/2005 de 26 de setembro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61310C74-404F-4922-8DF3-E810A22062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79" y="2136370"/>
            <a:ext cx="3824366" cy="4097969"/>
          </a:xfrm>
          <a:prstGeom prst="rect">
            <a:avLst/>
          </a:prstGeom>
        </p:spPr>
      </p:pic>
      <p:sp>
        <p:nvSpPr>
          <p:cNvPr id="15" name="Retângulo: Cantos Arredondados 14">
            <a:extLst>
              <a:ext uri="{FF2B5EF4-FFF2-40B4-BE49-F238E27FC236}">
                <a16:creationId xmlns:a16="http://schemas.microsoft.com/office/drawing/2014/main" id="{670C76F5-F784-4F45-BC1E-CDC297B25CA6}"/>
              </a:ext>
            </a:extLst>
          </p:cNvPr>
          <p:cNvSpPr/>
          <p:nvPr/>
        </p:nvSpPr>
        <p:spPr>
          <a:xfrm>
            <a:off x="1594532" y="3566916"/>
            <a:ext cx="3022810" cy="166254"/>
          </a:xfrm>
          <a:prstGeom prst="roundRect">
            <a:avLst/>
          </a:prstGeom>
          <a:solidFill>
            <a:srgbClr val="FF0000">
              <a:alpha val="18824"/>
            </a:srgbClr>
          </a:solidFill>
          <a:ln>
            <a:solidFill>
              <a:srgbClr val="FF0000">
                <a:alpha val="23137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149719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>
            <a:extLst>
              <a:ext uri="{FF2B5EF4-FFF2-40B4-BE49-F238E27FC236}">
                <a16:creationId xmlns:a16="http://schemas.microsoft.com/office/drawing/2014/main" id="{871B8678-46EA-4DE7-B0CD-FA402799C2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79" y="286603"/>
            <a:ext cx="10115203" cy="1450757"/>
          </a:xfrm>
        </p:spPr>
        <p:txBody>
          <a:bodyPr>
            <a:noAutofit/>
          </a:bodyPr>
          <a:lstStyle/>
          <a:p>
            <a:r>
              <a:rPr lang="pt-PT" sz="4000" b="1" dirty="0">
                <a:latin typeface="Arial" panose="020B0604020202020204" pitchFamily="34" charset="0"/>
                <a:cs typeface="Arial" panose="020B0604020202020204" pitchFamily="34" charset="0"/>
              </a:rPr>
              <a:t>INFORMÁTICA NO ENSINO SECUNDÁRIO</a:t>
            </a:r>
            <a:br>
              <a:rPr lang="pt-PT" sz="4000" dirty="0"/>
            </a:br>
            <a:r>
              <a:rPr lang="pt-PT" sz="4000" dirty="0">
                <a:latin typeface="Arial" panose="020B0604020202020204" pitchFamily="34" charset="0"/>
                <a:cs typeface="Arial" panose="020B0604020202020204" pitchFamily="34" charset="0"/>
              </a:rPr>
              <a:t>Matrizes Curriculares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FDB1ED96-DC1F-43EC-92C2-B229DF5898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86893-BAEF-4F8B-8732-8EC8CB785829}" type="datetime1">
              <a:rPr lang="en-US" smtClean="0"/>
              <a:t>2/21/2019</a:t>
            </a:fld>
            <a:endParaRPr lang="en-US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DEF86997-6355-4484-834C-92C29EE58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Didática fa Informática II</a:t>
            </a:r>
            <a:endParaRPr lang="en-US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605F040D-669B-44AF-96C4-450C1F6FAC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1033D6C8-51E6-4038-99B2-C1201C299566}"/>
              </a:ext>
            </a:extLst>
          </p:cNvPr>
          <p:cNvSpPr txBox="1"/>
          <p:nvPr/>
        </p:nvSpPr>
        <p:spPr>
          <a:xfrm>
            <a:off x="1158148" y="1743556"/>
            <a:ext cx="3860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u="sng" dirty="0"/>
              <a:t>Cursos Profissionais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1ADA9592-3739-4545-916D-B9DE5F24E295}"/>
              </a:ext>
            </a:extLst>
          </p:cNvPr>
          <p:cNvSpPr/>
          <p:nvPr/>
        </p:nvSpPr>
        <p:spPr>
          <a:xfrm>
            <a:off x="8267773" y="5779579"/>
            <a:ext cx="374974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1600" dirty="0">
                <a:solidFill>
                  <a:srgbClr val="80A940"/>
                </a:solidFill>
                <a:latin typeface="Lato"/>
                <a:hlinkClick r:id="rId3"/>
              </a:rPr>
              <a:t>Decreto-Lei n.º 139/2012 de 5 de julho</a:t>
            </a:r>
            <a:endParaRPr lang="pt-PT" sz="1600" dirty="0">
              <a:solidFill>
                <a:srgbClr val="80A940"/>
              </a:solidFill>
              <a:latin typeface="Lato"/>
            </a:endParaRPr>
          </a:p>
          <a:p>
            <a:r>
              <a:rPr lang="pt-PT" sz="1600" dirty="0">
                <a:hlinkClick r:id="rId4"/>
              </a:rPr>
              <a:t>Decreto-Lei n.º 91/2013 de 10 de julho </a:t>
            </a:r>
            <a:endParaRPr lang="pt-PT" sz="1600" dirty="0"/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CF66F816-6D01-4C46-B86B-BE26BCF453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8148" y="2195777"/>
            <a:ext cx="4822805" cy="4073146"/>
          </a:xfrm>
          <a:prstGeom prst="rect">
            <a:avLst/>
          </a:prstGeom>
        </p:spPr>
      </p:pic>
      <p:sp>
        <p:nvSpPr>
          <p:cNvPr id="12" name="Retângulo 11">
            <a:extLst>
              <a:ext uri="{FF2B5EF4-FFF2-40B4-BE49-F238E27FC236}">
                <a16:creationId xmlns:a16="http://schemas.microsoft.com/office/drawing/2014/main" id="{3E336762-FBBC-45F7-AF73-D74B70F6A69E}"/>
              </a:ext>
            </a:extLst>
          </p:cNvPr>
          <p:cNvSpPr/>
          <p:nvPr/>
        </p:nvSpPr>
        <p:spPr>
          <a:xfrm>
            <a:off x="6211049" y="3105312"/>
            <a:ext cx="577082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buAutoNum type="alphaLcParenBoth"/>
            </a:pPr>
            <a:r>
              <a:rPr lang="pt-PT" sz="1200" dirty="0"/>
              <a:t>Carga horária não compartimentada pelos três anos do ciclo de formação a gerir pela escola, no âmbito da sua autonomia pedagógica, acautelando o equilíbrio da carga anual de forma a otimizar a gestão modular e a formação em contexto de trabalho. </a:t>
            </a:r>
          </a:p>
          <a:p>
            <a:pPr marL="228600" indent="-228600">
              <a:buAutoNum type="alphaLcParenBoth"/>
            </a:pPr>
            <a:r>
              <a:rPr lang="pt-PT" sz="1200" dirty="0"/>
              <a:t>O aluno escolhe uma língua estrangeira. Se tiver estudado apenas uma língua estrangeira no ensino básico, inicia obrigatoriamente uma segunda língua no ensino secundário. </a:t>
            </a:r>
          </a:p>
          <a:p>
            <a:pPr marL="228600" indent="-228600">
              <a:buAutoNum type="alphaLcParenBoth"/>
            </a:pPr>
            <a:r>
              <a:rPr lang="pt-PT" sz="1200" dirty="0"/>
              <a:t>Disciplinas científicas de base a fixar em regulamentação própria, em função das qualificações profissionais a adquirir. </a:t>
            </a:r>
          </a:p>
          <a:p>
            <a:pPr marL="228600" indent="-228600">
              <a:buAutoNum type="alphaLcParenBoth"/>
            </a:pPr>
            <a:r>
              <a:rPr lang="pt-PT" sz="1200" dirty="0"/>
              <a:t>Disciplinas de natureza tecnológica, técnica e prática estruturantes da qualificação profissional visada. </a:t>
            </a:r>
          </a:p>
          <a:p>
            <a:pPr marL="228600" indent="-228600">
              <a:buAutoNum type="alphaLcParenBoth"/>
            </a:pPr>
            <a:r>
              <a:rPr lang="pt-PT" sz="1200" dirty="0"/>
              <a:t>A formação em contexto de trabalho visa a aquisição e o desenvolvimento de competências técnicas, relacionais e organizacionais relevantes para a qualificação profissional a adquirir e é objeto de regulamentação própria.</a:t>
            </a: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D97E140F-2D2B-4916-9802-8AE3354410EC}"/>
              </a:ext>
            </a:extLst>
          </p:cNvPr>
          <p:cNvSpPr/>
          <p:nvPr/>
        </p:nvSpPr>
        <p:spPr>
          <a:xfrm>
            <a:off x="6310116" y="1809552"/>
            <a:ext cx="5501514" cy="120032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pt-PT" dirty="0"/>
              <a:t>No âmbito da autonomia, as escolas têm liberdade de organizar os tempos letivos na unidade mais conveniente desde que respeitem as cargas horárias totais de cada disciplina.</a:t>
            </a:r>
          </a:p>
        </p:txBody>
      </p:sp>
      <p:sp>
        <p:nvSpPr>
          <p:cNvPr id="14" name="Retângulo: Cantos Arredondados 13">
            <a:extLst>
              <a:ext uri="{FF2B5EF4-FFF2-40B4-BE49-F238E27FC236}">
                <a16:creationId xmlns:a16="http://schemas.microsoft.com/office/drawing/2014/main" id="{9340DC06-8302-4346-881C-8366CAF8B1A0}"/>
              </a:ext>
            </a:extLst>
          </p:cNvPr>
          <p:cNvSpPr/>
          <p:nvPr/>
        </p:nvSpPr>
        <p:spPr>
          <a:xfrm>
            <a:off x="3030367" y="3634929"/>
            <a:ext cx="1871531" cy="370294"/>
          </a:xfrm>
          <a:prstGeom prst="roundRect">
            <a:avLst/>
          </a:prstGeom>
          <a:solidFill>
            <a:srgbClr val="FF0000">
              <a:alpha val="18824"/>
            </a:srgbClr>
          </a:solidFill>
          <a:ln>
            <a:solidFill>
              <a:srgbClr val="FF0000">
                <a:alpha val="23137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" name="Seta: Para a Direita 2">
            <a:extLst>
              <a:ext uri="{FF2B5EF4-FFF2-40B4-BE49-F238E27FC236}">
                <a16:creationId xmlns:a16="http://schemas.microsoft.com/office/drawing/2014/main" id="{91AA86F1-1D0C-4470-8A9F-D886D7D13D34}"/>
              </a:ext>
            </a:extLst>
          </p:cNvPr>
          <p:cNvSpPr/>
          <p:nvPr/>
        </p:nvSpPr>
        <p:spPr>
          <a:xfrm rot="12155875">
            <a:off x="5762491" y="5825233"/>
            <a:ext cx="1398784" cy="3380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59776032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tiva">
  <a:themeElements>
    <a:clrScheme name="Retrospetiva">
      <a:dk1>
        <a:sysClr val="windowText" lastClr="000000"/>
      </a:dk1>
      <a:lt1>
        <a:sysClr val="window" lastClr="FFFFFF"/>
      </a:lt1>
      <a:dk2>
        <a:srgbClr val="514949"/>
      </a:dk2>
      <a:lt2>
        <a:srgbClr val="E1E1DB"/>
      </a:lt2>
      <a:accent1>
        <a:srgbClr val="9DBFBE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243AF7DC-D15B-41C0-AE81-23980D1B9FC4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863</TotalTime>
  <Words>2068</Words>
  <Application>Microsoft Office PowerPoint</Application>
  <PresentationFormat>Ecrã Panorâmico</PresentationFormat>
  <Paragraphs>307</Paragraphs>
  <Slides>24</Slides>
  <Notes>18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24</vt:i4>
      </vt:variant>
    </vt:vector>
  </HeadingPairs>
  <TitlesOfParts>
    <vt:vector size="28" baseType="lpstr">
      <vt:lpstr>Arial</vt:lpstr>
      <vt:lpstr>Calibri</vt:lpstr>
      <vt:lpstr>Lato</vt:lpstr>
      <vt:lpstr>Retrospetiva</vt:lpstr>
      <vt:lpstr>Didática da Informática II Ensinar Informática no Ensino Secundário</vt:lpstr>
      <vt:lpstr>INFORMÁTICA NO ENSINO SECUNDÁRIO Oferta Formativa (em vigor)</vt:lpstr>
      <vt:lpstr>INFORMÁTICA NO ENSINO SECUNDÁRIO Oferta Formativa (em vigor)</vt:lpstr>
      <vt:lpstr>INFORMÁTICA NO ENSINO SECUNDÁRIO Matrizes Curriculares</vt:lpstr>
      <vt:lpstr>INFORMÁTICA NO ENSINO SECUNDÁRIO Matrizes Curriculares</vt:lpstr>
      <vt:lpstr>INFORMÁTICA NO ENSINO SECUNDÁRIO Matrizes Curriculares</vt:lpstr>
      <vt:lpstr>INFORMÁTICA NO ENSINO SECUNDÁRIO Cursos Profissionais</vt:lpstr>
      <vt:lpstr>INFORMÁTICA NO ENSINO SECUNDÁRIO Matrizes Curriculares</vt:lpstr>
      <vt:lpstr>INFORMÁTICA NO ENSINO SECUNDÁRIO Matrizes Curriculares</vt:lpstr>
      <vt:lpstr>INFORMÁTICA NO ENSINO SECUNDÁRIO Matrizes Curriculares</vt:lpstr>
      <vt:lpstr>INFORMÁTICA NO ENSINO SECUNDÁRIO Matrizes Curriculares</vt:lpstr>
      <vt:lpstr>INFORMÁTICA NO ENSINO SECUNDÁRIO Matrizes Curriculares (Nova Matriz – UFCD’s)</vt:lpstr>
      <vt:lpstr>INFORMÁTICA NO ENSINO SECUNDÁRIO Matrizes Curriculares</vt:lpstr>
      <vt:lpstr>INFORMÁTICA NO ENSINO SECUNDÁRIO Matrizes Curriculares</vt:lpstr>
      <vt:lpstr>INFORMÁTICA NO ENSINO SECUNDÁRIO Matrizes Curriculares</vt:lpstr>
      <vt:lpstr>Programação, Sistemas de Informação e Bases de Dados</vt:lpstr>
      <vt:lpstr>INFORMÁTICA NO ENSINO SECUNDÁRIO Questões Orientadoras</vt:lpstr>
      <vt:lpstr>INFORMÁTICA NO ENSINO SECUNDÁRIO Programação</vt:lpstr>
      <vt:lpstr>INFORMÁTICA NO ENSINO SECUNDÁRIO Sistemas de Informação e Bases de Dados</vt:lpstr>
      <vt:lpstr>Com que diferenças ?</vt:lpstr>
      <vt:lpstr>Desafio 30min</vt:lpstr>
      <vt:lpstr>Desafio 30min</vt:lpstr>
      <vt:lpstr>Partilha 10min</vt:lpstr>
      <vt:lpstr>E os alunos?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Programação</dc:title>
  <dc:creator>Paula Abrantes</dc:creator>
  <cp:lastModifiedBy>João Piedade</cp:lastModifiedBy>
  <cp:revision>46</cp:revision>
  <cp:lastPrinted>2015-02-18T13:44:59Z</cp:lastPrinted>
  <dcterms:created xsi:type="dcterms:W3CDTF">2013-02-21T00:27:39Z</dcterms:created>
  <dcterms:modified xsi:type="dcterms:W3CDTF">2019-02-21T22:13:28Z</dcterms:modified>
</cp:coreProperties>
</file>